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67" r:id="rId3"/>
    <p:sldId id="263" r:id="rId4"/>
    <p:sldId id="264" r:id="rId5"/>
    <p:sldId id="265" r:id="rId6"/>
    <p:sldId id="266" r:id="rId7"/>
    <p:sldId id="260" r:id="rId8"/>
    <p:sldId id="261" r:id="rId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160AF-11DD-446D-9974-1F4B4819A149}" v="4" dt="2019-11-18T12:37:44.366"/>
    <p1510:client id="{170DD5C3-A625-2001-8DA0-401F7E6D10A2}" v="270" dt="2019-11-19T12:19:44.562"/>
    <p1510:client id="{31E97518-588B-AFCE-40AF-7F25D0B7D09E}" v="2" dt="2019-11-19T07:20:56.776"/>
    <p1510:client id="{547598F8-3226-4963-8724-6F2D02D8F3C9}" v="16" dt="2019-11-17T13:34:23.904"/>
    <p1510:client id="{5EFE6AAA-CE56-6472-E900-E28A15842A7D}" v="2" dt="2019-11-18T12:55:07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,Nidhi N." userId="1a9ed349-8bbc-4426-b31a-44da99527c12" providerId="ADAL" clId="{547598F8-3226-4963-8724-6F2D02D8F3C9}"/>
    <pc:docChg chg="undo custSel mod addSld delSld modSld">
      <pc:chgData name="Sharma,Nidhi N." userId="1a9ed349-8bbc-4426-b31a-44da99527c12" providerId="ADAL" clId="{547598F8-3226-4963-8724-6F2D02D8F3C9}" dt="2019-11-17T13:34:54.805" v="96" actId="1076"/>
      <pc:docMkLst>
        <pc:docMk/>
      </pc:docMkLst>
      <pc:sldChg chg="delSp del">
        <pc:chgData name="Sharma,Nidhi N." userId="1a9ed349-8bbc-4426-b31a-44da99527c12" providerId="ADAL" clId="{547598F8-3226-4963-8724-6F2D02D8F3C9}" dt="2019-11-17T13:31:08.700" v="4" actId="2696"/>
        <pc:sldMkLst>
          <pc:docMk/>
          <pc:sldMk cId="654265400" sldId="259"/>
        </pc:sldMkLst>
        <pc:picChg chg="del">
          <ac:chgData name="Sharma,Nidhi N." userId="1a9ed349-8bbc-4426-b31a-44da99527c12" providerId="ADAL" clId="{547598F8-3226-4963-8724-6F2D02D8F3C9}" dt="2019-11-17T10:33:29.126" v="0" actId="478"/>
          <ac:picMkLst>
            <pc:docMk/>
            <pc:sldMk cId="654265400" sldId="259"/>
            <ac:picMk id="5" creationId="{E29DA8CA-8D29-49C6-809A-A56ED423D018}"/>
          </ac:picMkLst>
        </pc:picChg>
        <pc:picChg chg="del">
          <ac:chgData name="Sharma,Nidhi N." userId="1a9ed349-8bbc-4426-b31a-44da99527c12" providerId="ADAL" clId="{547598F8-3226-4963-8724-6F2D02D8F3C9}" dt="2019-11-17T10:33:30.874" v="2" actId="478"/>
          <ac:picMkLst>
            <pc:docMk/>
            <pc:sldMk cId="654265400" sldId="259"/>
            <ac:picMk id="8" creationId="{1F7F7D65-09B1-4628-9FFD-F22193A7A1CB}"/>
          </ac:picMkLst>
        </pc:picChg>
        <pc:picChg chg="del">
          <ac:chgData name="Sharma,Nidhi N." userId="1a9ed349-8bbc-4426-b31a-44da99527c12" providerId="ADAL" clId="{547598F8-3226-4963-8724-6F2D02D8F3C9}" dt="2019-11-17T10:33:30.031" v="1" actId="478"/>
          <ac:picMkLst>
            <pc:docMk/>
            <pc:sldMk cId="654265400" sldId="259"/>
            <ac:picMk id="11" creationId="{E9EF8EED-1C24-4042-9EAB-FD16E017DA96}"/>
          </ac:picMkLst>
        </pc:picChg>
      </pc:sldChg>
      <pc:sldChg chg="del">
        <pc:chgData name="Sharma,Nidhi N." userId="1a9ed349-8bbc-4426-b31a-44da99527c12" providerId="ADAL" clId="{547598F8-3226-4963-8724-6F2D02D8F3C9}" dt="2019-11-17T13:34:14.216" v="83" actId="2696"/>
        <pc:sldMkLst>
          <pc:docMk/>
          <pc:sldMk cId="1526520469" sldId="262"/>
        </pc:sldMkLst>
      </pc:sldChg>
      <pc:sldChg chg="addSp delSp modSp add mod setBg">
        <pc:chgData name="Sharma,Nidhi N." userId="1a9ed349-8bbc-4426-b31a-44da99527c12" providerId="ADAL" clId="{547598F8-3226-4963-8724-6F2D02D8F3C9}" dt="2019-11-17T13:34:07.341" v="82" actId="1076"/>
        <pc:sldMkLst>
          <pc:docMk/>
          <pc:sldMk cId="4254357531" sldId="263"/>
        </pc:sldMkLst>
        <pc:spChg chg="mod">
          <ac:chgData name="Sharma,Nidhi N." userId="1a9ed349-8bbc-4426-b31a-44da99527c12" providerId="ADAL" clId="{547598F8-3226-4963-8724-6F2D02D8F3C9}" dt="2019-11-17T13:33:13.157" v="67" actId="14100"/>
          <ac:spMkLst>
            <pc:docMk/>
            <pc:sldMk cId="4254357531" sldId="263"/>
            <ac:spMk id="2" creationId="{5F368182-1AAC-439E-8D3E-0164392219F7}"/>
          </ac:spMkLst>
        </pc:spChg>
        <pc:spChg chg="add del mod">
          <ac:chgData name="Sharma,Nidhi N." userId="1a9ed349-8bbc-4426-b31a-44da99527c12" providerId="ADAL" clId="{547598F8-3226-4963-8724-6F2D02D8F3C9}" dt="2019-11-17T13:32:37.596" v="59" actId="931"/>
          <ac:spMkLst>
            <pc:docMk/>
            <pc:sldMk cId="4254357531" sldId="263"/>
            <ac:spMk id="3" creationId="{162BFA3F-42FA-43CA-B55A-F5CC9D104118}"/>
          </ac:spMkLst>
        </pc:spChg>
        <pc:spChg chg="add del">
          <ac:chgData name="Sharma,Nidhi N." userId="1a9ed349-8bbc-4426-b31a-44da99527c12" providerId="ADAL" clId="{547598F8-3226-4963-8724-6F2D02D8F3C9}" dt="2019-11-17T13:32:19.474" v="51" actId="26606"/>
          <ac:spMkLst>
            <pc:docMk/>
            <pc:sldMk cId="4254357531" sldId="263"/>
            <ac:spMk id="9" creationId="{52F75300-CB6C-4DFA-9A35-E49A26DA7B89}"/>
          </ac:spMkLst>
        </pc:spChg>
        <pc:spChg chg="add del">
          <ac:chgData name="Sharma,Nidhi N." userId="1a9ed349-8bbc-4426-b31a-44da99527c12" providerId="ADAL" clId="{547598F8-3226-4963-8724-6F2D02D8F3C9}" dt="2019-11-17T13:31:51.269" v="31" actId="26606"/>
          <ac:spMkLst>
            <pc:docMk/>
            <pc:sldMk cId="4254357531" sldId="263"/>
            <ac:spMk id="10" creationId="{1E70A317-DCED-4E80-AA2D-467D8702E5CB}"/>
          </ac:spMkLst>
        </pc:spChg>
        <pc:spChg chg="add del">
          <ac:chgData name="Sharma,Nidhi N." userId="1a9ed349-8bbc-4426-b31a-44da99527c12" providerId="ADAL" clId="{547598F8-3226-4963-8724-6F2D02D8F3C9}" dt="2019-11-17T13:31:51.269" v="31" actId="26606"/>
          <ac:spMkLst>
            <pc:docMk/>
            <pc:sldMk cId="4254357531" sldId="263"/>
            <ac:spMk id="12" creationId="{A6D87845-294F-40CB-BC48-46455460D292}"/>
          </ac:spMkLst>
        </pc:spChg>
        <pc:spChg chg="add del">
          <ac:chgData name="Sharma,Nidhi N." userId="1a9ed349-8bbc-4426-b31a-44da99527c12" providerId="ADAL" clId="{547598F8-3226-4963-8724-6F2D02D8F3C9}" dt="2019-11-17T13:32:19.474" v="51" actId="26606"/>
          <ac:spMkLst>
            <pc:docMk/>
            <pc:sldMk cId="4254357531" sldId="263"/>
            <ac:spMk id="14" creationId="{95CB840F-8E41-4CA5-B79B-25CC80AD234A}"/>
          </ac:spMkLst>
        </pc:spChg>
        <pc:spChg chg="add del">
          <ac:chgData name="Sharma,Nidhi N." userId="1a9ed349-8bbc-4426-b31a-44da99527c12" providerId="ADAL" clId="{547598F8-3226-4963-8724-6F2D02D8F3C9}" dt="2019-11-17T13:32:09.528" v="35" actId="26606"/>
          <ac:spMkLst>
            <pc:docMk/>
            <pc:sldMk cId="4254357531" sldId="263"/>
            <ac:spMk id="19" creationId="{766CDA4A-6CAA-4FED-A424-FF9D363E93C1}"/>
          </ac:spMkLst>
        </pc:spChg>
        <pc:spChg chg="add del">
          <ac:chgData name="Sharma,Nidhi N." userId="1a9ed349-8bbc-4426-b31a-44da99527c12" providerId="ADAL" clId="{547598F8-3226-4963-8724-6F2D02D8F3C9}" dt="2019-11-17T13:32:09.918" v="37" actId="26606"/>
          <ac:spMkLst>
            <pc:docMk/>
            <pc:sldMk cId="4254357531" sldId="263"/>
            <ac:spMk id="23" creationId="{95CB840F-8E41-4CA5-B79B-25CC80AD234A}"/>
          </ac:spMkLst>
        </pc:spChg>
        <pc:spChg chg="add del">
          <ac:chgData name="Sharma,Nidhi N." userId="1a9ed349-8bbc-4426-b31a-44da99527c12" providerId="ADAL" clId="{547598F8-3226-4963-8724-6F2D02D8F3C9}" dt="2019-11-17T13:32:09.918" v="37" actId="26606"/>
          <ac:spMkLst>
            <pc:docMk/>
            <pc:sldMk cId="4254357531" sldId="263"/>
            <ac:spMk id="24" creationId="{52F75300-CB6C-4DFA-9A35-E49A26DA7B89}"/>
          </ac:spMkLst>
        </pc:spChg>
        <pc:spChg chg="add del">
          <ac:chgData name="Sharma,Nidhi N." userId="1a9ed349-8bbc-4426-b31a-44da99527c12" providerId="ADAL" clId="{547598F8-3226-4963-8724-6F2D02D8F3C9}" dt="2019-11-17T13:32:12.658" v="39" actId="26606"/>
          <ac:spMkLst>
            <pc:docMk/>
            <pc:sldMk cId="4254357531" sldId="263"/>
            <ac:spMk id="26" creationId="{1E70A317-DCED-4E80-AA2D-467D8702E5CB}"/>
          </ac:spMkLst>
        </pc:spChg>
        <pc:spChg chg="add del">
          <ac:chgData name="Sharma,Nidhi N." userId="1a9ed349-8bbc-4426-b31a-44da99527c12" providerId="ADAL" clId="{547598F8-3226-4963-8724-6F2D02D8F3C9}" dt="2019-11-17T13:32:12.658" v="39" actId="26606"/>
          <ac:spMkLst>
            <pc:docMk/>
            <pc:sldMk cId="4254357531" sldId="263"/>
            <ac:spMk id="27" creationId="{A6D87845-294F-40CB-BC48-46455460D292}"/>
          </ac:spMkLst>
        </pc:spChg>
        <pc:spChg chg="add del">
          <ac:chgData name="Sharma,Nidhi N." userId="1a9ed349-8bbc-4426-b31a-44da99527c12" providerId="ADAL" clId="{547598F8-3226-4963-8724-6F2D02D8F3C9}" dt="2019-11-17T13:32:14.540" v="41" actId="26606"/>
          <ac:spMkLst>
            <pc:docMk/>
            <pc:sldMk cId="4254357531" sldId="263"/>
            <ac:spMk id="29" creationId="{A98FD4FC-479A-4C2B-84A5-CF81E055FBC0}"/>
          </ac:spMkLst>
        </pc:spChg>
        <pc:spChg chg="add del">
          <ac:chgData name="Sharma,Nidhi N." userId="1a9ed349-8bbc-4426-b31a-44da99527c12" providerId="ADAL" clId="{547598F8-3226-4963-8724-6F2D02D8F3C9}" dt="2019-11-17T13:32:14.540" v="41" actId="26606"/>
          <ac:spMkLst>
            <pc:docMk/>
            <pc:sldMk cId="4254357531" sldId="263"/>
            <ac:spMk id="30" creationId="{37D54B6C-87D0-4C03-8335-3955179D2B5B}"/>
          </ac:spMkLst>
        </pc:spChg>
        <pc:spChg chg="add del">
          <ac:chgData name="Sharma,Nidhi N." userId="1a9ed349-8bbc-4426-b31a-44da99527c12" providerId="ADAL" clId="{547598F8-3226-4963-8724-6F2D02D8F3C9}" dt="2019-11-17T13:32:14.540" v="41" actId="26606"/>
          <ac:spMkLst>
            <pc:docMk/>
            <pc:sldMk cId="4254357531" sldId="263"/>
            <ac:spMk id="31" creationId="{52F75300-CB6C-4DFA-9A35-E49A26DA7B89}"/>
          </ac:spMkLst>
        </pc:spChg>
        <pc:spChg chg="add del">
          <ac:chgData name="Sharma,Nidhi N." userId="1a9ed349-8bbc-4426-b31a-44da99527c12" providerId="ADAL" clId="{547598F8-3226-4963-8724-6F2D02D8F3C9}" dt="2019-11-17T13:32:15.539" v="43" actId="26606"/>
          <ac:spMkLst>
            <pc:docMk/>
            <pc:sldMk cId="4254357531" sldId="263"/>
            <ac:spMk id="33" creationId="{766CDA4A-6CAA-4FED-A424-FF9D363E93C1}"/>
          </ac:spMkLst>
        </pc:spChg>
        <pc:spChg chg="add del">
          <ac:chgData name="Sharma,Nidhi N." userId="1a9ed349-8bbc-4426-b31a-44da99527c12" providerId="ADAL" clId="{547598F8-3226-4963-8724-6F2D02D8F3C9}" dt="2019-11-17T13:32:16.715" v="45" actId="26606"/>
          <ac:spMkLst>
            <pc:docMk/>
            <pc:sldMk cId="4254357531" sldId="263"/>
            <ac:spMk id="36" creationId="{95CB840F-8E41-4CA5-B79B-25CC80AD234A}"/>
          </ac:spMkLst>
        </pc:spChg>
        <pc:spChg chg="add del">
          <ac:chgData name="Sharma,Nidhi N." userId="1a9ed349-8bbc-4426-b31a-44da99527c12" providerId="ADAL" clId="{547598F8-3226-4963-8724-6F2D02D8F3C9}" dt="2019-11-17T13:32:16.715" v="45" actId="26606"/>
          <ac:spMkLst>
            <pc:docMk/>
            <pc:sldMk cId="4254357531" sldId="263"/>
            <ac:spMk id="37" creationId="{52F75300-CB6C-4DFA-9A35-E49A26DA7B89}"/>
          </ac:spMkLst>
        </pc:spChg>
        <pc:spChg chg="add del">
          <ac:chgData name="Sharma,Nidhi N." userId="1a9ed349-8bbc-4426-b31a-44da99527c12" providerId="ADAL" clId="{547598F8-3226-4963-8724-6F2D02D8F3C9}" dt="2019-11-17T13:32:16.715" v="45" actId="26606"/>
          <ac:spMkLst>
            <pc:docMk/>
            <pc:sldMk cId="4254357531" sldId="263"/>
            <ac:spMk id="38" creationId="{BEF75C5D-2BA1-43DF-A7EA-02C7DEC122DF}"/>
          </ac:spMkLst>
        </pc:spChg>
        <pc:spChg chg="add del">
          <ac:chgData name="Sharma,Nidhi N." userId="1a9ed349-8bbc-4426-b31a-44da99527c12" providerId="ADAL" clId="{547598F8-3226-4963-8724-6F2D02D8F3C9}" dt="2019-11-17T13:32:17.749" v="47" actId="26606"/>
          <ac:spMkLst>
            <pc:docMk/>
            <pc:sldMk cId="4254357531" sldId="263"/>
            <ac:spMk id="40" creationId="{9726E0AA-ACAD-4929-A688-C5F6D3E372B9}"/>
          </ac:spMkLst>
        </pc:spChg>
        <pc:spChg chg="add del">
          <ac:chgData name="Sharma,Nidhi N." userId="1a9ed349-8bbc-4426-b31a-44da99527c12" providerId="ADAL" clId="{547598F8-3226-4963-8724-6F2D02D8F3C9}" dt="2019-11-17T13:32:17.749" v="47" actId="26606"/>
          <ac:spMkLst>
            <pc:docMk/>
            <pc:sldMk cId="4254357531" sldId="263"/>
            <ac:spMk id="41" creationId="{52F75300-CB6C-4DFA-9A35-E49A26DA7B89}"/>
          </ac:spMkLst>
        </pc:spChg>
        <pc:spChg chg="add del">
          <ac:chgData name="Sharma,Nidhi N." userId="1a9ed349-8bbc-4426-b31a-44da99527c12" providerId="ADAL" clId="{547598F8-3226-4963-8724-6F2D02D8F3C9}" dt="2019-11-17T13:32:18.435" v="49" actId="26606"/>
          <ac:spMkLst>
            <pc:docMk/>
            <pc:sldMk cId="4254357531" sldId="263"/>
            <ac:spMk id="43" creationId="{A98FD4FC-479A-4C2B-84A5-CF81E055FBC0}"/>
          </ac:spMkLst>
        </pc:spChg>
        <pc:spChg chg="add del">
          <ac:chgData name="Sharma,Nidhi N." userId="1a9ed349-8bbc-4426-b31a-44da99527c12" providerId="ADAL" clId="{547598F8-3226-4963-8724-6F2D02D8F3C9}" dt="2019-11-17T13:32:18.435" v="49" actId="26606"/>
          <ac:spMkLst>
            <pc:docMk/>
            <pc:sldMk cId="4254357531" sldId="263"/>
            <ac:spMk id="44" creationId="{37D54B6C-87D0-4C03-8335-3955179D2B5B}"/>
          </ac:spMkLst>
        </pc:spChg>
        <pc:spChg chg="add del">
          <ac:chgData name="Sharma,Nidhi N." userId="1a9ed349-8bbc-4426-b31a-44da99527c12" providerId="ADAL" clId="{547598F8-3226-4963-8724-6F2D02D8F3C9}" dt="2019-11-17T13:32:18.435" v="49" actId="26606"/>
          <ac:spMkLst>
            <pc:docMk/>
            <pc:sldMk cId="4254357531" sldId="263"/>
            <ac:spMk id="45" creationId="{52F75300-CB6C-4DFA-9A35-E49A26DA7B89}"/>
          </ac:spMkLst>
        </pc:spChg>
        <pc:picChg chg="add del mod">
          <ac:chgData name="Sharma,Nidhi N." userId="1a9ed349-8bbc-4426-b31a-44da99527c12" providerId="ADAL" clId="{547598F8-3226-4963-8724-6F2D02D8F3C9}" dt="2019-11-17T13:32:20.761" v="53" actId="931"/>
          <ac:picMkLst>
            <pc:docMk/>
            <pc:sldMk cId="4254357531" sldId="263"/>
            <ac:picMk id="5" creationId="{88F6A454-5348-4280-84F0-59F6C8570C2B}"/>
          </ac:picMkLst>
        </pc:picChg>
        <pc:picChg chg="add mod">
          <ac:chgData name="Sharma,Nidhi N." userId="1a9ed349-8bbc-4426-b31a-44da99527c12" providerId="ADAL" clId="{547598F8-3226-4963-8724-6F2D02D8F3C9}" dt="2019-11-17T13:34:07.341" v="82" actId="1076"/>
          <ac:picMkLst>
            <pc:docMk/>
            <pc:sldMk cId="4254357531" sldId="263"/>
            <ac:picMk id="7" creationId="{6223BBF8-8AF0-415C-9761-C36992290F37}"/>
          </ac:picMkLst>
        </pc:picChg>
        <pc:picChg chg="add del">
          <ac:chgData name="Sharma,Nidhi N." userId="1a9ed349-8bbc-4426-b31a-44da99527c12" providerId="ADAL" clId="{547598F8-3226-4963-8724-6F2D02D8F3C9}" dt="2019-11-17T13:32:09.528" v="35" actId="26606"/>
          <ac:picMkLst>
            <pc:docMk/>
            <pc:sldMk cId="4254357531" sldId="263"/>
            <ac:picMk id="21" creationId="{9B0DB875-49E3-4B9D-8AAE-D81A127B6647}"/>
          </ac:picMkLst>
        </pc:picChg>
        <pc:picChg chg="add del">
          <ac:chgData name="Sharma,Nidhi N." userId="1a9ed349-8bbc-4426-b31a-44da99527c12" providerId="ADAL" clId="{547598F8-3226-4963-8724-6F2D02D8F3C9}" dt="2019-11-17T13:32:15.539" v="43" actId="26606"/>
          <ac:picMkLst>
            <pc:docMk/>
            <pc:sldMk cId="4254357531" sldId="263"/>
            <ac:picMk id="34" creationId="{9B0DB875-49E3-4B9D-8AAE-D81A127B6647}"/>
          </ac:picMkLst>
        </pc:picChg>
      </pc:sldChg>
      <pc:sldChg chg="addSp delSp modSp add">
        <pc:chgData name="Sharma,Nidhi N." userId="1a9ed349-8bbc-4426-b31a-44da99527c12" providerId="ADAL" clId="{547598F8-3226-4963-8724-6F2D02D8F3C9}" dt="2019-11-17T13:34:54.805" v="96" actId="1076"/>
        <pc:sldMkLst>
          <pc:docMk/>
          <pc:sldMk cId="3456296438" sldId="264"/>
        </pc:sldMkLst>
        <pc:spChg chg="del">
          <ac:chgData name="Sharma,Nidhi N." userId="1a9ed349-8bbc-4426-b31a-44da99527c12" providerId="ADAL" clId="{547598F8-3226-4963-8724-6F2D02D8F3C9}" dt="2019-11-17T13:33:09.813" v="66" actId="478"/>
          <ac:spMkLst>
            <pc:docMk/>
            <pc:sldMk cId="3456296438" sldId="264"/>
            <ac:spMk id="2" creationId="{5F368182-1AAC-439E-8D3E-0164392219F7}"/>
          </ac:spMkLst>
        </pc:spChg>
        <pc:spChg chg="add del mod">
          <ac:chgData name="Sharma,Nidhi N." userId="1a9ed349-8bbc-4426-b31a-44da99527c12" providerId="ADAL" clId="{547598F8-3226-4963-8724-6F2D02D8F3C9}" dt="2019-11-17T13:33:24.814" v="69" actId="478"/>
          <ac:spMkLst>
            <pc:docMk/>
            <pc:sldMk cId="3456296438" sldId="264"/>
            <ac:spMk id="4" creationId="{25093CA8-8684-4FFC-9652-B34CD997A31A}"/>
          </ac:spMkLst>
        </pc:spChg>
        <pc:spChg chg="add del mod">
          <ac:chgData name="Sharma,Nidhi N." userId="1a9ed349-8bbc-4426-b31a-44da99527c12" providerId="ADAL" clId="{547598F8-3226-4963-8724-6F2D02D8F3C9}" dt="2019-11-17T13:33:34.962" v="72" actId="931"/>
          <ac:spMkLst>
            <pc:docMk/>
            <pc:sldMk cId="3456296438" sldId="264"/>
            <ac:spMk id="6" creationId="{EFAD205D-7FA3-405B-9CFF-5DDD5FBF191E}"/>
          </ac:spMkLst>
        </pc:spChg>
        <pc:picChg chg="del mod">
          <ac:chgData name="Sharma,Nidhi N." userId="1a9ed349-8bbc-4426-b31a-44da99527c12" providerId="ADAL" clId="{547598F8-3226-4963-8724-6F2D02D8F3C9}" dt="2019-11-17T13:33:29.816" v="71" actId="478"/>
          <ac:picMkLst>
            <pc:docMk/>
            <pc:sldMk cId="3456296438" sldId="264"/>
            <ac:picMk id="7" creationId="{6223BBF8-8AF0-415C-9761-C36992290F37}"/>
          </ac:picMkLst>
        </pc:picChg>
        <pc:picChg chg="add mod">
          <ac:chgData name="Sharma,Nidhi N." userId="1a9ed349-8bbc-4426-b31a-44da99527c12" providerId="ADAL" clId="{547598F8-3226-4963-8724-6F2D02D8F3C9}" dt="2019-11-17T13:34:54.805" v="96" actId="1076"/>
          <ac:picMkLst>
            <pc:docMk/>
            <pc:sldMk cId="3456296438" sldId="264"/>
            <ac:picMk id="9" creationId="{A1BB0824-8490-45CD-A461-C618031AF9D3}"/>
          </ac:picMkLst>
        </pc:picChg>
      </pc:sldChg>
      <pc:sldChg chg="add del">
        <pc:chgData name="Sharma,Nidhi N." userId="1a9ed349-8bbc-4426-b31a-44da99527c12" providerId="ADAL" clId="{547598F8-3226-4963-8724-6F2D02D8F3C9}" dt="2019-11-17T13:33:02.547" v="64"/>
        <pc:sldMkLst>
          <pc:docMk/>
          <pc:sldMk cId="3985047483" sldId="264"/>
        </pc:sldMkLst>
      </pc:sldChg>
      <pc:sldChg chg="add del">
        <pc:chgData name="Sharma,Nidhi N." userId="1a9ed349-8bbc-4426-b31a-44da99527c12" providerId="ADAL" clId="{547598F8-3226-4963-8724-6F2D02D8F3C9}" dt="2019-11-17T13:33:02.017" v="63"/>
        <pc:sldMkLst>
          <pc:docMk/>
          <pc:sldMk cId="895470332" sldId="265"/>
        </pc:sldMkLst>
      </pc:sldChg>
      <pc:sldChg chg="addSp delSp modSp add">
        <pc:chgData name="Sharma,Nidhi N." userId="1a9ed349-8bbc-4426-b31a-44da99527c12" providerId="ADAL" clId="{547598F8-3226-4963-8724-6F2D02D8F3C9}" dt="2019-11-17T13:34:39.313" v="94" actId="1076"/>
        <pc:sldMkLst>
          <pc:docMk/>
          <pc:sldMk cId="1431448388" sldId="265"/>
        </pc:sldMkLst>
        <pc:spChg chg="add del mod">
          <ac:chgData name="Sharma,Nidhi N." userId="1a9ed349-8bbc-4426-b31a-44da99527c12" providerId="ADAL" clId="{547598F8-3226-4963-8724-6F2D02D8F3C9}" dt="2019-11-17T13:34:23.903" v="86" actId="931"/>
          <ac:spMkLst>
            <pc:docMk/>
            <pc:sldMk cId="1431448388" sldId="265"/>
            <ac:spMk id="3" creationId="{C6C09D3F-ACC0-4257-8EE1-BEE2F92A257F}"/>
          </ac:spMkLst>
        </pc:spChg>
        <pc:picChg chg="add mod">
          <ac:chgData name="Sharma,Nidhi N." userId="1a9ed349-8bbc-4426-b31a-44da99527c12" providerId="ADAL" clId="{547598F8-3226-4963-8724-6F2D02D8F3C9}" dt="2019-11-17T13:34:39.313" v="94" actId="1076"/>
          <ac:picMkLst>
            <pc:docMk/>
            <pc:sldMk cId="1431448388" sldId="265"/>
            <ac:picMk id="5" creationId="{06653E6A-9E0C-4DB4-B2C1-EF789C01D4C8}"/>
          </ac:picMkLst>
        </pc:picChg>
        <pc:picChg chg="del">
          <ac:chgData name="Sharma,Nidhi N." userId="1a9ed349-8bbc-4426-b31a-44da99527c12" providerId="ADAL" clId="{547598F8-3226-4963-8724-6F2D02D8F3C9}" dt="2019-11-17T13:34:18.733" v="85" actId="478"/>
          <ac:picMkLst>
            <pc:docMk/>
            <pc:sldMk cId="1431448388" sldId="265"/>
            <ac:picMk id="9" creationId="{A1BB0824-8490-45CD-A461-C618031AF9D3}"/>
          </ac:picMkLst>
        </pc:picChg>
      </pc:sldChg>
    </pc:docChg>
  </pc:docChgLst>
  <pc:docChgLst>
    <pc:chgData name="Miladinova,Rozalina R.N." userId="S::384613@student.fontys.nl::76f58e20-9ee4-4e09-9406-e97b15141b0b" providerId="AD" clId="Web-{3BCCAF93-381C-416C-82C9-27FCA157B2A2}"/>
    <pc:docChg chg="addSld delSld modSld addMainMaster delMainMaster">
      <pc:chgData name="Miladinova,Rozalina R.N." userId="S::384613@student.fontys.nl::76f58e20-9ee4-4e09-9406-e97b15141b0b" providerId="AD" clId="Web-{3BCCAF93-381C-416C-82C9-27FCA157B2A2}" dt="2019-11-17T10:10:40.999" v="848"/>
      <pc:docMkLst>
        <pc:docMk/>
      </pc:docMkLst>
      <pc:sldChg chg="addSp delSp modSp mod setBg modClrScheme chgLayout">
        <pc:chgData name="Miladinova,Rozalina R.N." userId="S::384613@student.fontys.nl::76f58e20-9ee4-4e09-9406-e97b15141b0b" providerId="AD" clId="Web-{3BCCAF93-381C-416C-82C9-27FCA157B2A2}" dt="2019-11-17T09:22:41.174" v="70"/>
        <pc:sldMkLst>
          <pc:docMk/>
          <pc:sldMk cId="109857222" sldId="256"/>
        </pc:sldMkLst>
        <pc:spChg chg="mod">
          <ac:chgData name="Miladinova,Rozalina R.N." userId="S::384613@student.fontys.nl::76f58e20-9ee4-4e09-9406-e97b15141b0b" providerId="AD" clId="Web-{3BCCAF93-381C-416C-82C9-27FCA157B2A2}" dt="2019-11-17T09:22:41.174" v="7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iladinova,Rozalina R.N." userId="S::384613@student.fontys.nl::76f58e20-9ee4-4e09-9406-e97b15141b0b" providerId="AD" clId="Web-{3BCCAF93-381C-416C-82C9-27FCA157B2A2}" dt="2019-11-17T09:22:41.174" v="7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22:41.174" v="70"/>
          <ac:spMkLst>
            <pc:docMk/>
            <pc:sldMk cId="109857222" sldId="256"/>
            <ac:spMk id="6" creationId="{FE469E50-3893-4ED6-92BA-2985C32B0CA6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22:41.158" v="69"/>
          <ac:spMkLst>
            <pc:docMk/>
            <pc:sldMk cId="109857222" sldId="256"/>
            <ac:spMk id="8" creationId="{D30579BA-22EC-41CB-82B7-65D5DFCA603C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21:33.986" v="65"/>
          <ac:spMkLst>
            <pc:docMk/>
            <pc:sldMk cId="109857222" sldId="256"/>
            <ac:spMk id="9" creationId="{F452A527-3631-41ED-858D-3777A7D1496A}"/>
          </ac:spMkLst>
        </pc:spChg>
        <pc:spChg chg="add">
          <ac:chgData name="Miladinova,Rozalina R.N." userId="S::384613@student.fontys.nl::76f58e20-9ee4-4e09-9406-e97b15141b0b" providerId="AD" clId="Web-{3BCCAF93-381C-416C-82C9-27FCA157B2A2}" dt="2019-11-17T09:22:41.174" v="70"/>
          <ac:spMkLst>
            <pc:docMk/>
            <pc:sldMk cId="109857222" sldId="256"/>
            <ac:spMk id="10" creationId="{608EAA06-5488-416B-B2B2-E55213011012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22:41.158" v="69"/>
          <ac:spMkLst>
            <pc:docMk/>
            <pc:sldMk cId="109857222" sldId="256"/>
            <ac:spMk id="13" creationId="{FE469E50-3893-4ED6-92BA-2985C32B0CA6}"/>
          </ac:spMkLst>
        </pc:spChg>
        <pc:picChg chg="add del">
          <ac:chgData name="Miladinova,Rozalina R.N." userId="S::384613@student.fontys.nl::76f58e20-9ee4-4e09-9406-e97b15141b0b" providerId="AD" clId="Web-{3BCCAF93-381C-416C-82C9-27FCA157B2A2}" dt="2019-11-17T09:21:33.986" v="65"/>
          <ac:picMkLst>
            <pc:docMk/>
            <pc:sldMk cId="109857222" sldId="256"/>
            <ac:picMk id="4" creationId="{4A7E3D6C-C081-426C-A950-8BAF976F6A8A}"/>
          </ac:picMkLst>
        </pc:picChg>
        <pc:picChg chg="add mod ord">
          <ac:chgData name="Miladinova,Rozalina R.N." userId="S::384613@student.fontys.nl::76f58e20-9ee4-4e09-9406-e97b15141b0b" providerId="AD" clId="Web-{3BCCAF93-381C-416C-82C9-27FCA157B2A2}" dt="2019-11-17T09:22:41.174" v="70"/>
          <ac:picMkLst>
            <pc:docMk/>
            <pc:sldMk cId="109857222" sldId="256"/>
            <ac:picMk id="5" creationId="{39D96A73-1128-4904-A923-AC4D53719C22}"/>
          </ac:picMkLst>
        </pc:picChg>
        <pc:cxnChg chg="add del">
          <ac:chgData name="Miladinova,Rozalina R.N." userId="S::384613@student.fontys.nl::76f58e20-9ee4-4e09-9406-e97b15141b0b" providerId="AD" clId="Web-{3BCCAF93-381C-416C-82C9-27FCA157B2A2}" dt="2019-11-17T09:21:33.986" v="65"/>
          <ac:cxnSpMkLst>
            <pc:docMk/>
            <pc:sldMk cId="109857222" sldId="256"/>
            <ac:cxnSpMk id="11" creationId="{D28A9C89-B313-458F-9C85-515930A51A93}"/>
          </ac:cxnSpMkLst>
        </pc:cxnChg>
      </pc:sldChg>
      <pc:sldChg chg="new del">
        <pc:chgData name="Miladinova,Rozalina R.N." userId="S::384613@student.fontys.nl::76f58e20-9ee4-4e09-9406-e97b15141b0b" providerId="AD" clId="Web-{3BCCAF93-381C-416C-82C9-27FCA157B2A2}" dt="2019-11-17T09:23:03.095" v="71"/>
        <pc:sldMkLst>
          <pc:docMk/>
          <pc:sldMk cId="3139404581" sldId="257"/>
        </pc:sldMkLst>
      </pc:sldChg>
      <pc:sldChg chg="addSp delSp modSp new mod setBg">
        <pc:chgData name="Miladinova,Rozalina R.N." userId="S::384613@student.fontys.nl::76f58e20-9ee4-4e09-9406-e97b15141b0b" providerId="AD" clId="Web-{3BCCAF93-381C-416C-82C9-27FCA157B2A2}" dt="2019-11-17T09:51:37.170" v="811"/>
        <pc:sldMkLst>
          <pc:docMk/>
          <pc:sldMk cId="3450761466" sldId="257"/>
        </pc:sldMkLst>
        <pc:spChg chg="mod">
          <ac:chgData name="Miladinova,Rozalina R.N." userId="S::384613@student.fontys.nl::76f58e20-9ee4-4e09-9406-e97b15141b0b" providerId="AD" clId="Web-{3BCCAF93-381C-416C-82C9-27FCA157B2A2}" dt="2019-11-17T09:51:37.170" v="811"/>
          <ac:spMkLst>
            <pc:docMk/>
            <pc:sldMk cId="3450761466" sldId="257"/>
            <ac:spMk id="2" creationId="{A41FE6AA-844F-4C70-8848-266F07085361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51:32.420" v="806"/>
          <ac:spMkLst>
            <pc:docMk/>
            <pc:sldMk cId="3450761466" sldId="257"/>
            <ac:spMk id="4" creationId="{DAB482FD-C684-4DAA-AC4C-1739F51A98A0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51:34.217" v="808"/>
          <ac:spMkLst>
            <pc:docMk/>
            <pc:sldMk cId="3450761466" sldId="257"/>
            <ac:spMk id="6" creationId="{4AF66284-D84D-4DA6-B4CD-DE99CE708A81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48:13.185" v="792"/>
          <ac:spMkLst>
            <pc:docMk/>
            <pc:sldMk cId="3450761466" sldId="257"/>
            <ac:spMk id="7" creationId="{1976BAAA-75A1-48AA-B7DE-B6B8070992D3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51:34.217" v="808"/>
          <ac:spMkLst>
            <pc:docMk/>
            <pc:sldMk cId="3450761466" sldId="257"/>
            <ac:spMk id="8" creationId="{D7342DFD-5FF3-4D14-B946-EE46F4D4F6A9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48:13.185" v="792"/>
          <ac:spMkLst>
            <pc:docMk/>
            <pc:sldMk cId="3450761466" sldId="257"/>
            <ac:spMk id="9" creationId="{65A5F259-CDF7-4A15-A66C-A9939D23E346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51:37.092" v="810"/>
          <ac:spMkLst>
            <pc:docMk/>
            <pc:sldMk cId="3450761466" sldId="257"/>
            <ac:spMk id="10" creationId="{5A338357-1A6A-4C1E-A6D6-1DCDE6DF4208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51:37.092" v="810"/>
          <ac:spMkLst>
            <pc:docMk/>
            <pc:sldMk cId="3450761466" sldId="257"/>
            <ac:spMk id="12" creationId="{E1F51140-4156-423C-9638-1223606FBA11}"/>
          </ac:spMkLst>
        </pc:spChg>
        <pc:spChg chg="add">
          <ac:chgData name="Miladinova,Rozalina R.N." userId="S::384613@student.fontys.nl::76f58e20-9ee4-4e09-9406-e97b15141b0b" providerId="AD" clId="Web-{3BCCAF93-381C-416C-82C9-27FCA157B2A2}" dt="2019-11-17T09:51:37.170" v="811"/>
          <ac:spMkLst>
            <pc:docMk/>
            <pc:sldMk cId="3450761466" sldId="257"/>
            <ac:spMk id="13" creationId="{DAB482FD-C684-4DAA-AC4C-1739F51A98A0}"/>
          </ac:spMkLst>
        </pc:spChg>
        <pc:cxnChg chg="add del">
          <ac:chgData name="Miladinova,Rozalina R.N." userId="S::384613@student.fontys.nl::76f58e20-9ee4-4e09-9406-e97b15141b0b" providerId="AD" clId="Web-{3BCCAF93-381C-416C-82C9-27FCA157B2A2}" dt="2019-11-17T09:51:32.420" v="806"/>
          <ac:cxnSpMkLst>
            <pc:docMk/>
            <pc:sldMk cId="3450761466" sldId="257"/>
            <ac:cxnSpMk id="5" creationId="{2DAA738B-EDF5-4694-B25A-3488245BC87C}"/>
          </ac:cxnSpMkLst>
        </pc:cxnChg>
        <pc:cxnChg chg="add del">
          <ac:chgData name="Miladinova,Rozalina R.N." userId="S::384613@student.fontys.nl::76f58e20-9ee4-4e09-9406-e97b15141b0b" providerId="AD" clId="Web-{3BCCAF93-381C-416C-82C9-27FCA157B2A2}" dt="2019-11-17T09:51:37.092" v="810"/>
          <ac:cxnSpMkLst>
            <pc:docMk/>
            <pc:sldMk cId="3450761466" sldId="257"/>
            <ac:cxnSpMk id="11" creationId="{2DAA738B-EDF5-4694-B25A-3488245BC87C}"/>
          </ac:cxnSpMkLst>
        </pc:cxnChg>
        <pc:cxnChg chg="add">
          <ac:chgData name="Miladinova,Rozalina R.N." userId="S::384613@student.fontys.nl::76f58e20-9ee4-4e09-9406-e97b15141b0b" providerId="AD" clId="Web-{3BCCAF93-381C-416C-82C9-27FCA157B2A2}" dt="2019-11-17T09:51:37.170" v="811"/>
          <ac:cxnSpMkLst>
            <pc:docMk/>
            <pc:sldMk cId="3450761466" sldId="257"/>
            <ac:cxnSpMk id="14" creationId="{2DAA738B-EDF5-4694-B25A-3488245BC87C}"/>
          </ac:cxnSpMkLst>
        </pc:cxnChg>
      </pc:sldChg>
      <pc:sldChg chg="addSp delSp modSp new mod setBg">
        <pc:chgData name="Miladinova,Rozalina R.N." userId="S::384613@student.fontys.nl::76f58e20-9ee4-4e09-9406-e97b15141b0b" providerId="AD" clId="Web-{3BCCAF93-381C-416C-82C9-27FCA157B2A2}" dt="2019-11-17T09:51:04.732" v="804"/>
        <pc:sldMkLst>
          <pc:docMk/>
          <pc:sldMk cId="1830589351" sldId="258"/>
        </pc:sldMkLst>
        <pc:spChg chg="mod">
          <ac:chgData name="Miladinova,Rozalina R.N." userId="S::384613@student.fontys.nl::76f58e20-9ee4-4e09-9406-e97b15141b0b" providerId="AD" clId="Web-{3BCCAF93-381C-416C-82C9-27FCA157B2A2}" dt="2019-11-17T09:51:04.732" v="804"/>
          <ac:spMkLst>
            <pc:docMk/>
            <pc:sldMk cId="1830589351" sldId="258"/>
            <ac:spMk id="2" creationId="{941CE38F-5C00-4EF0-946E-CB2CC70910FA}"/>
          </ac:spMkLst>
        </pc:spChg>
        <pc:spChg chg="add del mod">
          <ac:chgData name="Miladinova,Rozalina R.N." userId="S::384613@student.fontys.nl::76f58e20-9ee4-4e09-9406-e97b15141b0b" providerId="AD" clId="Web-{3BCCAF93-381C-416C-82C9-27FCA157B2A2}" dt="2019-11-17T09:51:04.732" v="804"/>
          <ac:spMkLst>
            <pc:docMk/>
            <pc:sldMk cId="1830589351" sldId="258"/>
            <ac:spMk id="3" creationId="{9DC09093-0BE4-42CE-AB74-79A5A177B5D0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51:04.623" v="803"/>
          <ac:spMkLst>
            <pc:docMk/>
            <pc:sldMk cId="1830589351" sldId="258"/>
            <ac:spMk id="8" creationId="{9A6C2C86-63BF-47D5-AA3F-905111A238E2}"/>
          </ac:spMkLst>
        </pc:spChg>
        <pc:graphicFrameChg chg="add del">
          <ac:chgData name="Miladinova,Rozalina R.N." userId="S::384613@student.fontys.nl::76f58e20-9ee4-4e09-9406-e97b15141b0b" providerId="AD" clId="Web-{3BCCAF93-381C-416C-82C9-27FCA157B2A2}" dt="2019-11-17T09:50:52.716" v="797"/>
          <ac:graphicFrameMkLst>
            <pc:docMk/>
            <pc:sldMk cId="1830589351" sldId="258"/>
            <ac:graphicFrameMk id="5" creationId="{6AE19335-C904-45B6-9086-3B0D51CCA82E}"/>
          </ac:graphicFrameMkLst>
        </pc:graphicFrameChg>
        <pc:graphicFrameChg chg="add del">
          <ac:chgData name="Miladinova,Rozalina R.N." userId="S::384613@student.fontys.nl::76f58e20-9ee4-4e09-9406-e97b15141b0b" providerId="AD" clId="Web-{3BCCAF93-381C-416C-82C9-27FCA157B2A2}" dt="2019-11-17T09:50:54.451" v="799"/>
          <ac:graphicFrameMkLst>
            <pc:docMk/>
            <pc:sldMk cId="1830589351" sldId="258"/>
            <ac:graphicFrameMk id="6" creationId="{7FBFE94C-5AC9-410C-A3BE-B44AF4EADD72}"/>
          </ac:graphicFrameMkLst>
        </pc:graphicFrameChg>
        <pc:graphicFrameChg chg="add del">
          <ac:chgData name="Miladinova,Rozalina R.N." userId="S::384613@student.fontys.nl::76f58e20-9ee4-4e09-9406-e97b15141b0b" providerId="AD" clId="Web-{3BCCAF93-381C-416C-82C9-27FCA157B2A2}" dt="2019-11-17T09:50:59.170" v="801"/>
          <ac:graphicFrameMkLst>
            <pc:docMk/>
            <pc:sldMk cId="1830589351" sldId="258"/>
            <ac:graphicFrameMk id="7" creationId="{6AE19335-C904-45B6-9086-3B0D51CCA82E}"/>
          </ac:graphicFrameMkLst>
        </pc:graphicFrameChg>
        <pc:graphicFrameChg chg="add">
          <ac:chgData name="Miladinova,Rozalina R.N." userId="S::384613@student.fontys.nl::76f58e20-9ee4-4e09-9406-e97b15141b0b" providerId="AD" clId="Web-{3BCCAF93-381C-416C-82C9-27FCA157B2A2}" dt="2019-11-17T09:51:04.732" v="804"/>
          <ac:graphicFrameMkLst>
            <pc:docMk/>
            <pc:sldMk cId="1830589351" sldId="258"/>
            <ac:graphicFrameMk id="11" creationId="{6AE19335-C904-45B6-9086-3B0D51CCA82E}"/>
          </ac:graphicFrameMkLst>
        </pc:graphicFrameChg>
        <pc:picChg chg="add del">
          <ac:chgData name="Miladinova,Rozalina R.N." userId="S::384613@student.fontys.nl::76f58e20-9ee4-4e09-9406-e97b15141b0b" providerId="AD" clId="Web-{3BCCAF93-381C-416C-82C9-27FCA157B2A2}" dt="2019-11-17T09:50:54.451" v="799"/>
          <ac:picMkLst>
            <pc:docMk/>
            <pc:sldMk cId="1830589351" sldId="258"/>
            <ac:picMk id="10" creationId="{82AABC82-C2D1-4340-A6DF-6E73DF06FCAC}"/>
          </ac:picMkLst>
        </pc:picChg>
        <pc:cxnChg chg="add del">
          <ac:chgData name="Miladinova,Rozalina R.N." userId="S::384613@student.fontys.nl::76f58e20-9ee4-4e09-9406-e97b15141b0b" providerId="AD" clId="Web-{3BCCAF93-381C-416C-82C9-27FCA157B2A2}" dt="2019-11-17T09:51:04.623" v="803"/>
          <ac:cxnSpMkLst>
            <pc:docMk/>
            <pc:sldMk cId="1830589351" sldId="258"/>
            <ac:cxnSpMk id="9" creationId="{425A0768-3044-4AA9-A889-D2CAA68C517A}"/>
          </ac:cxnSpMkLst>
        </pc:cxnChg>
      </pc:sldChg>
      <pc:sldChg chg="addSp delSp modSp new mod setBg">
        <pc:chgData name="Miladinova,Rozalina R.N." userId="S::384613@student.fontys.nl::76f58e20-9ee4-4e09-9406-e97b15141b0b" providerId="AD" clId="Web-{3BCCAF93-381C-416C-82C9-27FCA157B2A2}" dt="2019-11-17T10:10:40.999" v="848"/>
        <pc:sldMkLst>
          <pc:docMk/>
          <pc:sldMk cId="654265400" sldId="259"/>
        </pc:sldMkLst>
        <pc:spChg chg="mod">
          <ac:chgData name="Miladinova,Rozalina R.N." userId="S::384613@student.fontys.nl::76f58e20-9ee4-4e09-9406-e97b15141b0b" providerId="AD" clId="Web-{3BCCAF93-381C-416C-82C9-27FCA157B2A2}" dt="2019-11-17T10:10:40.999" v="848"/>
          <ac:spMkLst>
            <pc:docMk/>
            <pc:sldMk cId="654265400" sldId="259"/>
            <ac:spMk id="2" creationId="{B86CB450-F9E1-4AA3-8636-E2F6EED9C7D0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09:52:20.451" v="813"/>
          <ac:spMkLst>
            <pc:docMk/>
            <pc:sldMk cId="654265400" sldId="259"/>
            <ac:spMk id="7" creationId="{DAB482FD-C684-4DAA-AC4C-1739F51A98A0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10:10:40.999" v="848"/>
          <ac:spMkLst>
            <pc:docMk/>
            <pc:sldMk cId="654265400" sldId="259"/>
            <ac:spMk id="13" creationId="{41A156E7-2308-44C1-AFC5-BDC68FEF90E1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10:10:40.999" v="848"/>
          <ac:spMkLst>
            <pc:docMk/>
            <pc:sldMk cId="654265400" sldId="259"/>
            <ac:spMk id="14" creationId="{B0037EE4-F862-416C-B03E-64B097F1CAA1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10:10:31.296" v="846"/>
          <ac:spMkLst>
            <pc:docMk/>
            <pc:sldMk cId="654265400" sldId="259"/>
            <ac:spMk id="18" creationId="{49658695-086E-4B9B-A8B3-555A748F9A34}"/>
          </ac:spMkLst>
        </pc:spChg>
        <pc:spChg chg="add del">
          <ac:chgData name="Miladinova,Rozalina R.N." userId="S::384613@student.fontys.nl::76f58e20-9ee4-4e09-9406-e97b15141b0b" providerId="AD" clId="Web-{3BCCAF93-381C-416C-82C9-27FCA157B2A2}" dt="2019-11-17T10:10:40.999" v="848"/>
          <ac:spMkLst>
            <pc:docMk/>
            <pc:sldMk cId="654265400" sldId="259"/>
            <ac:spMk id="20" creationId="{AB3D19C7-11BA-4EB2-BF56-6C1C300DA48A}"/>
          </ac:spMkLst>
        </pc:spChg>
        <pc:spChg chg="add">
          <ac:chgData name="Miladinova,Rozalina R.N." userId="S::384613@student.fontys.nl::76f58e20-9ee4-4e09-9406-e97b15141b0b" providerId="AD" clId="Web-{3BCCAF93-381C-416C-82C9-27FCA157B2A2}" dt="2019-11-17T10:10:40.999" v="848"/>
          <ac:spMkLst>
            <pc:docMk/>
            <pc:sldMk cId="654265400" sldId="259"/>
            <ac:spMk id="27" creationId="{49658695-086E-4B9B-A8B3-555A748F9A34}"/>
          </ac:spMkLst>
        </pc:spChg>
        <pc:picChg chg="add del mod">
          <ac:chgData name="Miladinova,Rozalina R.N." userId="S::384613@student.fontys.nl::76f58e20-9ee4-4e09-9406-e97b15141b0b" providerId="AD" clId="Web-{3BCCAF93-381C-416C-82C9-27FCA157B2A2}" dt="2019-11-17T09:45:17.997" v="788"/>
          <ac:picMkLst>
            <pc:docMk/>
            <pc:sldMk cId="654265400" sldId="259"/>
            <ac:picMk id="3" creationId="{A0D82ACF-3852-4971-957E-1C9DD09537D8}"/>
          </ac:picMkLst>
        </pc:picChg>
        <pc:picChg chg="add mod ord">
          <ac:chgData name="Miladinova,Rozalina R.N." userId="S::384613@student.fontys.nl::76f58e20-9ee4-4e09-9406-e97b15141b0b" providerId="AD" clId="Web-{3BCCAF93-381C-416C-82C9-27FCA157B2A2}" dt="2019-11-17T10:10:40.999" v="848"/>
          <ac:picMkLst>
            <pc:docMk/>
            <pc:sldMk cId="654265400" sldId="259"/>
            <ac:picMk id="5" creationId="{E29DA8CA-8D29-49C6-809A-A56ED423D018}"/>
          </ac:picMkLst>
        </pc:picChg>
        <pc:picChg chg="add mod ord">
          <ac:chgData name="Miladinova,Rozalina R.N." userId="S::384613@student.fontys.nl::76f58e20-9ee4-4e09-9406-e97b15141b0b" providerId="AD" clId="Web-{3BCCAF93-381C-416C-82C9-27FCA157B2A2}" dt="2019-11-17T10:10:40.999" v="848"/>
          <ac:picMkLst>
            <pc:docMk/>
            <pc:sldMk cId="654265400" sldId="259"/>
            <ac:picMk id="8" creationId="{1F7F7D65-09B1-4628-9FFD-F22193A7A1CB}"/>
          </ac:picMkLst>
        </pc:picChg>
        <pc:picChg chg="add mod ord">
          <ac:chgData name="Miladinova,Rozalina R.N." userId="S::384613@student.fontys.nl::76f58e20-9ee4-4e09-9406-e97b15141b0b" providerId="AD" clId="Web-{3BCCAF93-381C-416C-82C9-27FCA157B2A2}" dt="2019-11-17T10:10:40.999" v="848"/>
          <ac:picMkLst>
            <pc:docMk/>
            <pc:sldMk cId="654265400" sldId="259"/>
            <ac:picMk id="11" creationId="{E9EF8EED-1C24-4042-9EAB-FD16E017DA96}"/>
          </ac:picMkLst>
        </pc:picChg>
        <pc:picChg chg="add del">
          <ac:chgData name="Miladinova,Rozalina R.N." userId="S::384613@student.fontys.nl::76f58e20-9ee4-4e09-9406-e97b15141b0b" providerId="AD" clId="Web-{3BCCAF93-381C-416C-82C9-27FCA157B2A2}" dt="2019-11-17T10:10:31.296" v="846"/>
          <ac:picMkLst>
            <pc:docMk/>
            <pc:sldMk cId="654265400" sldId="259"/>
            <ac:picMk id="16" creationId="{D04C0182-96E7-4A1B-8EAB-F910C2F3ED48}"/>
          </ac:picMkLst>
        </pc:picChg>
        <pc:picChg chg="add">
          <ac:chgData name="Miladinova,Rozalina R.N." userId="S::384613@student.fontys.nl::76f58e20-9ee4-4e09-9406-e97b15141b0b" providerId="AD" clId="Web-{3BCCAF93-381C-416C-82C9-27FCA157B2A2}" dt="2019-11-17T10:10:40.999" v="848"/>
          <ac:picMkLst>
            <pc:docMk/>
            <pc:sldMk cId="654265400" sldId="259"/>
            <ac:picMk id="25" creationId="{D04C0182-96E7-4A1B-8EAB-F910C2F3ED48}"/>
          </ac:picMkLst>
        </pc:picChg>
        <pc:cxnChg chg="add del">
          <ac:chgData name="Miladinova,Rozalina R.N." userId="S::384613@student.fontys.nl::76f58e20-9ee4-4e09-9406-e97b15141b0b" providerId="AD" clId="Web-{3BCCAF93-381C-416C-82C9-27FCA157B2A2}" dt="2019-11-17T09:52:20.451" v="813"/>
          <ac:cxnSpMkLst>
            <pc:docMk/>
            <pc:sldMk cId="654265400" sldId="259"/>
            <ac:cxnSpMk id="9" creationId="{2DAA738B-EDF5-4694-B25A-3488245BC87C}"/>
          </ac:cxnSpMkLst>
        </pc:cxnChg>
      </pc:sldChg>
      <pc:sldChg chg="addSp modSp new">
        <pc:chgData name="Miladinova,Rozalina R.N." userId="S::384613@student.fontys.nl::76f58e20-9ee4-4e09-9406-e97b15141b0b" providerId="AD" clId="Web-{3BCCAF93-381C-416C-82C9-27FCA157B2A2}" dt="2019-11-17T09:45:30.653" v="790" actId="1076"/>
        <pc:sldMkLst>
          <pc:docMk/>
          <pc:sldMk cId="1594399325" sldId="260"/>
        </pc:sldMkLst>
        <pc:spChg chg="mod">
          <ac:chgData name="Miladinova,Rozalina R.N." userId="S::384613@student.fontys.nl::76f58e20-9ee4-4e09-9406-e97b15141b0b" providerId="AD" clId="Web-{3BCCAF93-381C-416C-82C9-27FCA157B2A2}" dt="2019-11-17T09:41:38.699" v="741" actId="20577"/>
          <ac:spMkLst>
            <pc:docMk/>
            <pc:sldMk cId="1594399325" sldId="260"/>
            <ac:spMk id="2" creationId="{F9C3B8A2-D1F9-480C-A970-F3D10D3595AC}"/>
          </ac:spMkLst>
        </pc:spChg>
        <pc:picChg chg="add mod">
          <ac:chgData name="Miladinova,Rozalina R.N." userId="S::384613@student.fontys.nl::76f58e20-9ee4-4e09-9406-e97b15141b0b" providerId="AD" clId="Web-{3BCCAF93-381C-416C-82C9-27FCA157B2A2}" dt="2019-11-17T09:45:30.653" v="790" actId="1076"/>
          <ac:picMkLst>
            <pc:docMk/>
            <pc:sldMk cId="1594399325" sldId="260"/>
            <ac:picMk id="3" creationId="{999A3794-4639-43EA-8BC7-2B962F51CB88}"/>
          </ac:picMkLst>
        </pc:picChg>
      </pc:sldChg>
      <pc:sldChg chg="addSp modSp new mod setBg">
        <pc:chgData name="Miladinova,Rozalina R.N." userId="S::384613@student.fontys.nl::76f58e20-9ee4-4e09-9406-e97b15141b0b" providerId="AD" clId="Web-{3BCCAF93-381C-416C-82C9-27FCA157B2A2}" dt="2019-11-17T09:50:18.982" v="795" actId="1076"/>
        <pc:sldMkLst>
          <pc:docMk/>
          <pc:sldMk cId="3983661010" sldId="261"/>
        </pc:sldMkLst>
        <pc:spChg chg="mod">
          <ac:chgData name="Miladinova,Rozalina R.N." userId="S::384613@student.fontys.nl::76f58e20-9ee4-4e09-9406-e97b15141b0b" providerId="AD" clId="Web-{3BCCAF93-381C-416C-82C9-27FCA157B2A2}" dt="2019-11-17T09:50:18.982" v="795" actId="1076"/>
          <ac:spMkLst>
            <pc:docMk/>
            <pc:sldMk cId="3983661010" sldId="261"/>
            <ac:spMk id="2" creationId="{488912AA-C768-46CE-A8EE-9F50D1FDA715}"/>
          </ac:spMkLst>
        </pc:spChg>
        <pc:picChg chg="add">
          <ac:chgData name="Miladinova,Rozalina R.N." userId="S::384613@student.fontys.nl::76f58e20-9ee4-4e09-9406-e97b15141b0b" providerId="AD" clId="Web-{3BCCAF93-381C-416C-82C9-27FCA157B2A2}" dt="2019-11-17T09:50:05.435" v="793"/>
          <ac:picMkLst>
            <pc:docMk/>
            <pc:sldMk cId="3983661010" sldId="261"/>
            <ac:picMk id="4" creationId="{8557CEC3-DB48-42D2-8D7C-5C841EF15DF5}"/>
          </ac:picMkLst>
        </pc:picChg>
      </pc:sldChg>
      <pc:sldChg chg="new">
        <pc:chgData name="Miladinova,Rozalina R.N." userId="S::384613@student.fontys.nl::76f58e20-9ee4-4e09-9406-e97b15141b0b" providerId="AD" clId="Web-{3BCCAF93-381C-416C-82C9-27FCA157B2A2}" dt="2019-11-17T09:52:54.029" v="814"/>
        <pc:sldMkLst>
          <pc:docMk/>
          <pc:sldMk cId="1526520469" sldId="262"/>
        </pc:sldMkLst>
      </pc:sldChg>
      <pc:sldMasterChg chg="add del addSldLayout delSldLayout">
        <pc:chgData name="Miladinova,Rozalina R.N." userId="S::384613@student.fontys.nl::76f58e20-9ee4-4e09-9406-e97b15141b0b" providerId="AD" clId="Web-{3BCCAF93-381C-416C-82C9-27FCA157B2A2}" dt="2019-11-17T09:21:34.220" v="66"/>
        <pc:sldMasterMkLst>
          <pc:docMk/>
          <pc:sldMasterMk cId="2460954070" sldId="2147483660"/>
        </pc:sldMasterMkLst>
        <pc:sldLayoutChg chg="add del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Miladinova,Rozalina R.N." userId="S::384613@student.fontys.nl::76f58e20-9ee4-4e09-9406-e97b15141b0b" providerId="AD" clId="Web-{3BCCAF93-381C-416C-82C9-27FCA157B2A2}" dt="2019-11-17T09:21:33.986" v="65"/>
        <pc:sldMasterMkLst>
          <pc:docMk/>
          <pc:sldMasterMk cId="692338145" sldId="2147483685"/>
        </pc:sldMasterMkLst>
        <pc:sldLayoutChg chg="add del">
          <pc:chgData name="Miladinova,Rozalina R.N." userId="S::384613@student.fontys.nl::76f58e20-9ee4-4e09-9406-e97b15141b0b" providerId="AD" clId="Web-{3BCCAF93-381C-416C-82C9-27FCA157B2A2}" dt="2019-11-17T09:21:33.986" v="65"/>
          <pc:sldLayoutMkLst>
            <pc:docMk/>
            <pc:sldMasterMk cId="692338145" sldId="2147483685"/>
            <pc:sldLayoutMk cId="3954994104" sldId="2147483674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3.986" v="65"/>
          <pc:sldLayoutMkLst>
            <pc:docMk/>
            <pc:sldMasterMk cId="692338145" sldId="2147483685"/>
            <pc:sldLayoutMk cId="3209908650" sldId="2147483675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3.986" v="65"/>
          <pc:sldLayoutMkLst>
            <pc:docMk/>
            <pc:sldMasterMk cId="692338145" sldId="2147483685"/>
            <pc:sldLayoutMk cId="3259968566" sldId="2147483676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3.986" v="65"/>
          <pc:sldLayoutMkLst>
            <pc:docMk/>
            <pc:sldMasterMk cId="692338145" sldId="2147483685"/>
            <pc:sldLayoutMk cId="4015505191" sldId="2147483677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3.986" v="65"/>
          <pc:sldLayoutMkLst>
            <pc:docMk/>
            <pc:sldMasterMk cId="692338145" sldId="2147483685"/>
            <pc:sldLayoutMk cId="2285998149" sldId="2147483678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3.986" v="65"/>
          <pc:sldLayoutMkLst>
            <pc:docMk/>
            <pc:sldMasterMk cId="692338145" sldId="2147483685"/>
            <pc:sldLayoutMk cId="778863439" sldId="2147483679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3.986" v="65"/>
          <pc:sldLayoutMkLst>
            <pc:docMk/>
            <pc:sldMasterMk cId="692338145" sldId="2147483685"/>
            <pc:sldLayoutMk cId="1288156373" sldId="2147483680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3.986" v="65"/>
          <pc:sldLayoutMkLst>
            <pc:docMk/>
            <pc:sldMasterMk cId="692338145" sldId="2147483685"/>
            <pc:sldLayoutMk cId="1260058660" sldId="2147483681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3.986" v="65"/>
          <pc:sldLayoutMkLst>
            <pc:docMk/>
            <pc:sldMasterMk cId="692338145" sldId="2147483685"/>
            <pc:sldLayoutMk cId="1765867367" sldId="2147483682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3.986" v="65"/>
          <pc:sldLayoutMkLst>
            <pc:docMk/>
            <pc:sldMasterMk cId="692338145" sldId="2147483685"/>
            <pc:sldLayoutMk cId="3345238967" sldId="2147483683"/>
          </pc:sldLayoutMkLst>
        </pc:sldLayoutChg>
        <pc:sldLayoutChg chg="add del">
          <pc:chgData name="Miladinova,Rozalina R.N." userId="S::384613@student.fontys.nl::76f58e20-9ee4-4e09-9406-e97b15141b0b" providerId="AD" clId="Web-{3BCCAF93-381C-416C-82C9-27FCA157B2A2}" dt="2019-11-17T09:21:33.986" v="65"/>
          <pc:sldLayoutMkLst>
            <pc:docMk/>
            <pc:sldMasterMk cId="692338145" sldId="2147483685"/>
            <pc:sldLayoutMk cId="2403435460" sldId="2147483684"/>
          </pc:sldLayoutMkLst>
        </pc:sldLayoutChg>
      </pc:sldMasterChg>
      <pc:sldMasterChg chg="add addSldLayout">
        <pc:chgData name="Miladinova,Rozalina R.N." userId="S::384613@student.fontys.nl::76f58e20-9ee4-4e09-9406-e97b15141b0b" providerId="AD" clId="Web-{3BCCAF93-381C-416C-82C9-27FCA157B2A2}" dt="2019-11-17T09:21:34.220" v="66"/>
        <pc:sldMasterMkLst>
          <pc:docMk/>
          <pc:sldMasterMk cId="2739210888" sldId="2147483775"/>
        </pc:sldMasterMkLst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4213188045" sldId="2147483758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2445953066" sldId="2147483759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2431578627" sldId="2147483760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3926326153" sldId="2147483761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2372671149" sldId="2147483762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3195579800" sldId="2147483763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2751144570" sldId="2147483764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1536996" sldId="2147483765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2120405356" sldId="2147483766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2211222940" sldId="2147483767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389697563" sldId="2147483768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2815903860" sldId="2147483769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1359530668" sldId="2147483770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1985770345" sldId="2147483771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350807516" sldId="2147483772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1262171815" sldId="2147483773"/>
          </pc:sldLayoutMkLst>
        </pc:sldLayoutChg>
        <pc:sldLayoutChg chg="add">
          <pc:chgData name="Miladinova,Rozalina R.N." userId="S::384613@student.fontys.nl::76f58e20-9ee4-4e09-9406-e97b15141b0b" providerId="AD" clId="Web-{3BCCAF93-381C-416C-82C9-27FCA157B2A2}" dt="2019-11-17T09:21:34.220" v="66"/>
          <pc:sldLayoutMkLst>
            <pc:docMk/>
            <pc:sldMasterMk cId="2739210888" sldId="2147483775"/>
            <pc:sldLayoutMk cId="2239127472" sldId="2147483774"/>
          </pc:sldLayoutMkLst>
        </pc:sldLayoutChg>
      </pc:sldMasterChg>
    </pc:docChg>
  </pc:docChgLst>
  <pc:docChgLst>
    <pc:chgData name="Miladinova,Rozalina R.N." userId="S::384613@student.fontys.nl::76f58e20-9ee4-4e09-9406-e97b15141b0b" providerId="AD" clId="Web-{170DD5C3-A625-2001-8DA0-401F7E6D10A2}"/>
    <pc:docChg chg="addSld delSld modSld sldOrd">
      <pc:chgData name="Miladinova,Rozalina R.N." userId="S::384613@student.fontys.nl::76f58e20-9ee4-4e09-9406-e97b15141b0b" providerId="AD" clId="Web-{170DD5C3-A625-2001-8DA0-401F7E6D10A2}" dt="2019-11-19T12:19:44.562" v="271" actId="20577"/>
      <pc:docMkLst>
        <pc:docMk/>
      </pc:docMkLst>
      <pc:sldChg chg="modSp">
        <pc:chgData name="Miladinova,Rozalina R.N." userId="S::384613@student.fontys.nl::76f58e20-9ee4-4e09-9406-e97b15141b0b" providerId="AD" clId="Web-{170DD5C3-A625-2001-8DA0-401F7E6D10A2}" dt="2019-11-19T12:19:43.047" v="269" actId="20577"/>
        <pc:sldMkLst>
          <pc:docMk/>
          <pc:sldMk cId="109857222" sldId="256"/>
        </pc:sldMkLst>
        <pc:spChg chg="mod">
          <ac:chgData name="Miladinova,Rozalina R.N." userId="S::384613@student.fontys.nl::76f58e20-9ee4-4e09-9406-e97b15141b0b" providerId="AD" clId="Web-{170DD5C3-A625-2001-8DA0-401F7E6D10A2}" dt="2019-11-19T12:19:43.047" v="26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">
        <pc:chgData name="Miladinova,Rozalina R.N." userId="S::384613@student.fontys.nl::76f58e20-9ee4-4e09-9406-e97b15141b0b" providerId="AD" clId="Web-{170DD5C3-A625-2001-8DA0-401F7E6D10A2}" dt="2019-11-19T08:39:01.700" v="69"/>
        <pc:sldMkLst>
          <pc:docMk/>
          <pc:sldMk cId="3450761466" sldId="257"/>
        </pc:sldMkLst>
      </pc:sldChg>
      <pc:sldChg chg="addSp delSp modSp mod setBg">
        <pc:chgData name="Miladinova,Rozalina R.N." userId="S::384613@student.fontys.nl::76f58e20-9ee4-4e09-9406-e97b15141b0b" providerId="AD" clId="Web-{170DD5C3-A625-2001-8DA0-401F7E6D10A2}" dt="2019-11-19T09:40:06.383" v="251"/>
        <pc:sldMkLst>
          <pc:docMk/>
          <pc:sldMk cId="1594399325" sldId="260"/>
        </pc:sldMkLst>
        <pc:spChg chg="mod">
          <ac:chgData name="Miladinova,Rozalina R.N." userId="S::384613@student.fontys.nl::76f58e20-9ee4-4e09-9406-e97b15141b0b" providerId="AD" clId="Web-{170DD5C3-A625-2001-8DA0-401F7E6D10A2}" dt="2019-11-19T08:54:19.951" v="249"/>
          <ac:spMkLst>
            <pc:docMk/>
            <pc:sldMk cId="1594399325" sldId="260"/>
            <ac:spMk id="2" creationId="{F9C3B8A2-D1F9-480C-A970-F3D10D3595AC}"/>
          </ac:spMkLst>
        </pc:spChg>
        <pc:spChg chg="add del mod">
          <ac:chgData name="Miladinova,Rozalina R.N." userId="S::384613@student.fontys.nl::76f58e20-9ee4-4e09-9406-e97b15141b0b" providerId="AD" clId="Web-{170DD5C3-A625-2001-8DA0-401F7E6D10A2}" dt="2019-11-19T08:54:19.951" v="249"/>
          <ac:spMkLst>
            <pc:docMk/>
            <pc:sldMk cId="1594399325" sldId="260"/>
            <ac:spMk id="3" creationId="{4E49CC47-A580-46C4-8A52-B2E2C09AD8D5}"/>
          </ac:spMkLst>
        </pc:spChg>
        <pc:graphicFrameChg chg="add del">
          <ac:chgData name="Miladinova,Rozalina R.N." userId="S::384613@student.fontys.nl::76f58e20-9ee4-4e09-9406-e97b15141b0b" providerId="AD" clId="Web-{170DD5C3-A625-2001-8DA0-401F7E6D10A2}" dt="2019-11-19T08:54:19.826" v="248"/>
          <ac:graphicFrameMkLst>
            <pc:docMk/>
            <pc:sldMk cId="1594399325" sldId="260"/>
            <ac:graphicFrameMk id="5" creationId="{D9D07DCA-3FD5-4916-B4E5-DFB8E71A2488}"/>
          </ac:graphicFrameMkLst>
        </pc:graphicFrameChg>
        <pc:graphicFrameChg chg="add del">
          <ac:chgData name="Miladinova,Rozalina R.N." userId="S::384613@student.fontys.nl::76f58e20-9ee4-4e09-9406-e97b15141b0b" providerId="AD" clId="Web-{170DD5C3-A625-2001-8DA0-401F7E6D10A2}" dt="2019-11-19T09:40:06.383" v="251"/>
          <ac:graphicFrameMkLst>
            <pc:docMk/>
            <pc:sldMk cId="1594399325" sldId="260"/>
            <ac:graphicFrameMk id="7" creationId="{59400065-71CD-412D-A77C-E807AD25A5B7}"/>
          </ac:graphicFrameMkLst>
        </pc:graphicFrameChg>
        <pc:picChg chg="del">
          <ac:chgData name="Miladinova,Rozalina R.N." userId="S::384613@student.fontys.nl::76f58e20-9ee4-4e09-9406-e97b15141b0b" providerId="AD" clId="Web-{170DD5C3-A625-2001-8DA0-401F7E6D10A2}" dt="2019-11-19T07:32:17.946" v="0"/>
          <ac:picMkLst>
            <pc:docMk/>
            <pc:sldMk cId="1594399325" sldId="260"/>
            <ac:picMk id="3" creationId="{999A3794-4639-43EA-8BC7-2B962F51CB88}"/>
          </ac:picMkLst>
        </pc:picChg>
        <pc:picChg chg="add">
          <ac:chgData name="Miladinova,Rozalina R.N." userId="S::384613@student.fontys.nl::76f58e20-9ee4-4e09-9406-e97b15141b0b" providerId="AD" clId="Web-{170DD5C3-A625-2001-8DA0-401F7E6D10A2}" dt="2019-11-19T08:54:19.951" v="249"/>
          <ac:picMkLst>
            <pc:docMk/>
            <pc:sldMk cId="1594399325" sldId="260"/>
            <ac:picMk id="6" creationId="{B577D423-FE81-4236-89DE-39776B810941}"/>
          </ac:picMkLst>
        </pc:picChg>
        <pc:picChg chg="add del">
          <ac:chgData name="Miladinova,Rozalina R.N." userId="S::384613@student.fontys.nl::76f58e20-9ee4-4e09-9406-e97b15141b0b" providerId="AD" clId="Web-{170DD5C3-A625-2001-8DA0-401F7E6D10A2}" dt="2019-11-19T08:54:19.826" v="248"/>
          <ac:picMkLst>
            <pc:docMk/>
            <pc:sldMk cId="1594399325" sldId="260"/>
            <ac:picMk id="10" creationId="{82AABC82-C2D1-4340-A6DF-6E73DF06FCAC}"/>
          </ac:picMkLst>
        </pc:picChg>
      </pc:sldChg>
      <pc:sldChg chg="modSp">
        <pc:chgData name="Miladinova,Rozalina R.N." userId="S::384613@student.fontys.nl::76f58e20-9ee4-4e09-9406-e97b15141b0b" providerId="AD" clId="Web-{170DD5C3-A625-2001-8DA0-401F7E6D10A2}" dt="2019-11-19T08:21:38.871" v="11"/>
        <pc:sldMkLst>
          <pc:docMk/>
          <pc:sldMk cId="4254357531" sldId="263"/>
        </pc:sldMkLst>
        <pc:spChg chg="mod">
          <ac:chgData name="Miladinova,Rozalina R.N." userId="S::384613@student.fontys.nl::76f58e20-9ee4-4e09-9406-e97b15141b0b" providerId="AD" clId="Web-{170DD5C3-A625-2001-8DA0-401F7E6D10A2}" dt="2019-11-19T08:20:10.918" v="2" actId="1076"/>
          <ac:spMkLst>
            <pc:docMk/>
            <pc:sldMk cId="4254357531" sldId="263"/>
            <ac:spMk id="2" creationId="{5F368182-1AAC-439E-8D3E-0164392219F7}"/>
          </ac:spMkLst>
        </pc:spChg>
        <pc:picChg chg="mod">
          <ac:chgData name="Miladinova,Rozalina R.N." userId="S::384613@student.fontys.nl::76f58e20-9ee4-4e09-9406-e97b15141b0b" providerId="AD" clId="Web-{170DD5C3-A625-2001-8DA0-401F7E6D10A2}" dt="2019-11-19T08:21:38.871" v="11"/>
          <ac:picMkLst>
            <pc:docMk/>
            <pc:sldMk cId="4254357531" sldId="263"/>
            <ac:picMk id="7" creationId="{6223BBF8-8AF0-415C-9761-C36992290F37}"/>
          </ac:picMkLst>
        </pc:picChg>
      </pc:sldChg>
      <pc:sldChg chg="modSp">
        <pc:chgData name="Miladinova,Rozalina R.N." userId="S::384613@student.fontys.nl::76f58e20-9ee4-4e09-9406-e97b15141b0b" providerId="AD" clId="Web-{170DD5C3-A625-2001-8DA0-401F7E6D10A2}" dt="2019-11-19T08:22:04.324" v="16" actId="14100"/>
        <pc:sldMkLst>
          <pc:docMk/>
          <pc:sldMk cId="3456296438" sldId="264"/>
        </pc:sldMkLst>
        <pc:picChg chg="mod">
          <ac:chgData name="Miladinova,Rozalina R.N." userId="S::384613@student.fontys.nl::76f58e20-9ee4-4e09-9406-e97b15141b0b" providerId="AD" clId="Web-{170DD5C3-A625-2001-8DA0-401F7E6D10A2}" dt="2019-11-19T08:22:04.324" v="16" actId="14100"/>
          <ac:picMkLst>
            <pc:docMk/>
            <pc:sldMk cId="3456296438" sldId="264"/>
            <ac:picMk id="9" creationId="{A1BB0824-8490-45CD-A461-C618031AF9D3}"/>
          </ac:picMkLst>
        </pc:picChg>
      </pc:sldChg>
      <pc:sldChg chg="modSp">
        <pc:chgData name="Miladinova,Rozalina R.N." userId="S::384613@student.fontys.nl::76f58e20-9ee4-4e09-9406-e97b15141b0b" providerId="AD" clId="Web-{170DD5C3-A625-2001-8DA0-401F7E6D10A2}" dt="2019-11-19T08:22:27.511" v="21" actId="14100"/>
        <pc:sldMkLst>
          <pc:docMk/>
          <pc:sldMk cId="1431448388" sldId="265"/>
        </pc:sldMkLst>
        <pc:picChg chg="mod">
          <ac:chgData name="Miladinova,Rozalina R.N." userId="S::384613@student.fontys.nl::76f58e20-9ee4-4e09-9406-e97b15141b0b" providerId="AD" clId="Web-{170DD5C3-A625-2001-8DA0-401F7E6D10A2}" dt="2019-11-19T08:22:27.511" v="21" actId="14100"/>
          <ac:picMkLst>
            <pc:docMk/>
            <pc:sldMk cId="1431448388" sldId="265"/>
            <ac:picMk id="5" creationId="{06653E6A-9E0C-4DB4-B2C1-EF789C01D4C8}"/>
          </ac:picMkLst>
        </pc:picChg>
      </pc:sldChg>
      <pc:sldChg chg="addSp delSp modSp new add del mod setBg">
        <pc:chgData name="Miladinova,Rozalina R.N." userId="S::384613@student.fontys.nl::76f58e20-9ee4-4e09-9406-e97b15141b0b" providerId="AD" clId="Web-{170DD5C3-A625-2001-8DA0-401F7E6D10A2}" dt="2019-11-19T08:39:32.559" v="73"/>
        <pc:sldMkLst>
          <pc:docMk/>
          <pc:sldMk cId="1349214425" sldId="267"/>
        </pc:sldMkLst>
        <pc:spChg chg="del">
          <ac:chgData name="Miladinova,Rozalina R.N." userId="S::384613@student.fontys.nl::76f58e20-9ee4-4e09-9406-e97b15141b0b" providerId="AD" clId="Web-{170DD5C3-A625-2001-8DA0-401F7E6D10A2}" dt="2019-11-19T08:27:45.106" v="23"/>
          <ac:spMkLst>
            <pc:docMk/>
            <pc:sldMk cId="1349214425" sldId="267"/>
            <ac:spMk id="2" creationId="{C615204E-7EC5-465F-816C-92AF55D93683}"/>
          </ac:spMkLst>
        </pc:spChg>
        <pc:spChg chg="mod">
          <ac:chgData name="Miladinova,Rozalina R.N." userId="S::384613@student.fontys.nl::76f58e20-9ee4-4e09-9406-e97b15141b0b" providerId="AD" clId="Web-{170DD5C3-A625-2001-8DA0-401F7E6D10A2}" dt="2019-11-19T08:39:20.700" v="72"/>
          <ac:spMkLst>
            <pc:docMk/>
            <pc:sldMk cId="1349214425" sldId="267"/>
            <ac:spMk id="3" creationId="{B18EEC9F-B35F-4574-9406-FC3616E2E55B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39:20.700" v="72"/>
          <ac:spMkLst>
            <pc:docMk/>
            <pc:sldMk cId="1349214425" sldId="267"/>
            <ac:spMk id="10" creationId="{95CB840F-8E41-4CA5-B79B-25CC80AD234A}"/>
          </ac:spMkLst>
        </pc:spChg>
        <pc:spChg chg="add">
          <ac:chgData name="Miladinova,Rozalina R.N." userId="S::384613@student.fontys.nl::76f58e20-9ee4-4e09-9406-e97b15141b0b" providerId="AD" clId="Web-{170DD5C3-A625-2001-8DA0-401F7E6D10A2}" dt="2019-11-19T08:39:20.700" v="72"/>
          <ac:spMkLst>
            <pc:docMk/>
            <pc:sldMk cId="1349214425" sldId="267"/>
            <ac:spMk id="12" creationId="{9A6C2C86-63BF-47D5-AA3F-905111A238E2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39:20.685" v="71"/>
          <ac:spMkLst>
            <pc:docMk/>
            <pc:sldMk cId="1349214425" sldId="267"/>
            <ac:spMk id="15" creationId="{69652D62-ECFB-408E-ABE6-155A644F433D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39:20.685" v="71"/>
          <ac:spMkLst>
            <pc:docMk/>
            <pc:sldMk cId="1349214425" sldId="267"/>
            <ac:spMk id="17" creationId="{C1FEA985-924B-4044-8778-32D1E7164C01}"/>
          </ac:spMkLst>
        </pc:spChg>
        <pc:picChg chg="add del">
          <ac:chgData name="Miladinova,Rozalina R.N." userId="S::384613@student.fontys.nl::76f58e20-9ee4-4e09-9406-e97b15141b0b" providerId="AD" clId="Web-{170DD5C3-A625-2001-8DA0-401F7E6D10A2}" dt="2019-11-19T08:38:50.481" v="62"/>
          <ac:picMkLst>
            <pc:docMk/>
            <pc:sldMk cId="1349214425" sldId="267"/>
            <ac:picMk id="7" creationId="{8FBA3C38-5DFB-47C3-A2AD-3685C1962A6C}"/>
          </ac:picMkLst>
        </pc:picChg>
        <pc:cxnChg chg="add">
          <ac:chgData name="Miladinova,Rozalina R.N." userId="S::384613@student.fontys.nl::76f58e20-9ee4-4e09-9406-e97b15141b0b" providerId="AD" clId="Web-{170DD5C3-A625-2001-8DA0-401F7E6D10A2}" dt="2019-11-19T08:39:20.700" v="72"/>
          <ac:cxnSpMkLst>
            <pc:docMk/>
            <pc:sldMk cId="1349214425" sldId="267"/>
            <ac:cxnSpMk id="13" creationId="{425A0768-3044-4AA9-A889-D2CAA68C517A}"/>
          </ac:cxnSpMkLst>
        </pc:cxnChg>
        <pc:cxnChg chg="add del">
          <ac:chgData name="Miladinova,Rozalina R.N." userId="S::384613@student.fontys.nl::76f58e20-9ee4-4e09-9406-e97b15141b0b" providerId="AD" clId="Web-{170DD5C3-A625-2001-8DA0-401F7E6D10A2}" dt="2019-11-19T08:39:20.685" v="71"/>
          <ac:cxnSpMkLst>
            <pc:docMk/>
            <pc:sldMk cId="1349214425" sldId="267"/>
            <ac:cxnSpMk id="19" creationId="{96C7F9CB-BCC3-4648-8DEF-07B0887D87D6}"/>
          </ac:cxnSpMkLst>
        </pc:cxnChg>
      </pc:sldChg>
      <pc:sldChg chg="addSp delSp modSp new mod ord setBg">
        <pc:chgData name="Miladinova,Rozalina R.N." userId="S::384613@student.fontys.nl::76f58e20-9ee4-4e09-9406-e97b15141b0b" providerId="AD" clId="Web-{170DD5C3-A625-2001-8DA0-401F7E6D10A2}" dt="2019-11-19T08:48:51.763" v="120"/>
        <pc:sldMkLst>
          <pc:docMk/>
          <pc:sldMk cId="3085658039" sldId="267"/>
        </pc:sldMkLst>
        <pc:spChg chg="mod ord">
          <ac:chgData name="Miladinova,Rozalina R.N." userId="S::384613@student.fontys.nl::76f58e20-9ee4-4e09-9406-e97b15141b0b" providerId="AD" clId="Web-{170DD5C3-A625-2001-8DA0-401F7E6D10A2}" dt="2019-11-19T08:48:51.763" v="119"/>
          <ac:spMkLst>
            <pc:docMk/>
            <pc:sldMk cId="3085658039" sldId="267"/>
            <ac:spMk id="2" creationId="{D0DE92F7-301A-4990-AD5C-5B5A9624BE8D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41:48.778" v="110"/>
          <ac:spMkLst>
            <pc:docMk/>
            <pc:sldMk cId="3085658039" sldId="267"/>
            <ac:spMk id="7" creationId="{2BFC186A-5A9F-4A9A-A72D-DFBBE9934418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41:48.778" v="110"/>
          <ac:spMkLst>
            <pc:docMk/>
            <pc:sldMk cId="3085658039" sldId="267"/>
            <ac:spMk id="9" creationId="{E8EE1E2B-262B-4EE5-9AB3-125FAB1A8A40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47:17.716" v="114"/>
          <ac:spMkLst>
            <pc:docMk/>
            <pc:sldMk cId="3085658039" sldId="267"/>
            <ac:spMk id="13" creationId="{FE469E50-3893-4ED6-92BA-2985C32B0CA6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48:51.763" v="120"/>
          <ac:spMkLst>
            <pc:docMk/>
            <pc:sldMk cId="3085658039" sldId="267"/>
            <ac:spMk id="15" creationId="{FE469E50-3893-4ED6-92BA-2985C32B0CA6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41:48.700" v="109"/>
          <ac:spMkLst>
            <pc:docMk/>
            <pc:sldMk cId="3085658039" sldId="267"/>
            <ac:spMk id="16" creationId="{1E70A317-DCED-4E80-AA2D-467D8702E5CB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48:51.763" v="119"/>
          <ac:spMkLst>
            <pc:docMk/>
            <pc:sldMk cId="3085658039" sldId="267"/>
            <ac:spMk id="17" creationId="{1E70A317-DCED-4E80-AA2D-467D8702E5CB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41:48.700" v="109"/>
          <ac:spMkLst>
            <pc:docMk/>
            <pc:sldMk cId="3085658039" sldId="267"/>
            <ac:spMk id="18" creationId="{A6D87845-294F-40CB-BC48-46455460D292}"/>
          </ac:spMkLst>
        </pc:spChg>
        <pc:spChg chg="add">
          <ac:chgData name="Miladinova,Rozalina R.N." userId="S::384613@student.fontys.nl::76f58e20-9ee4-4e09-9406-e97b15141b0b" providerId="AD" clId="Web-{170DD5C3-A625-2001-8DA0-401F7E6D10A2}" dt="2019-11-19T08:48:51.763" v="120"/>
          <ac:spMkLst>
            <pc:docMk/>
            <pc:sldMk cId="3085658039" sldId="267"/>
            <ac:spMk id="19" creationId="{FE469E50-3893-4ED6-92BA-2985C32B0CA6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48:36.669" v="117"/>
          <ac:spMkLst>
            <pc:docMk/>
            <pc:sldMk cId="3085658039" sldId="267"/>
            <ac:spMk id="20" creationId="{FE469E50-3893-4ED6-92BA-2985C32B0CA6}"/>
          </ac:spMkLst>
        </pc:spChg>
        <pc:spChg chg="add del">
          <ac:chgData name="Miladinova,Rozalina R.N." userId="S::384613@student.fontys.nl::76f58e20-9ee4-4e09-9406-e97b15141b0b" providerId="AD" clId="Web-{170DD5C3-A625-2001-8DA0-401F7E6D10A2}" dt="2019-11-19T08:48:51.763" v="119"/>
          <ac:spMkLst>
            <pc:docMk/>
            <pc:sldMk cId="3085658039" sldId="267"/>
            <ac:spMk id="22" creationId="{A6D87845-294F-40CB-BC48-46455460D292}"/>
          </ac:spMkLst>
        </pc:spChg>
        <pc:picChg chg="add del mod">
          <ac:chgData name="Miladinova,Rozalina R.N." userId="S::384613@student.fontys.nl::76f58e20-9ee4-4e09-9406-e97b15141b0b" providerId="AD" clId="Web-{170DD5C3-A625-2001-8DA0-401F7E6D10A2}" dt="2019-11-19T08:40:42.638" v="106"/>
          <ac:picMkLst>
            <pc:docMk/>
            <pc:sldMk cId="3085658039" sldId="267"/>
            <ac:picMk id="3" creationId="{27604221-2DDB-4A85-BF91-3652B0F23BD5}"/>
          </ac:picMkLst>
        </pc:picChg>
        <pc:picChg chg="add del mod">
          <ac:chgData name="Miladinova,Rozalina R.N." userId="S::384613@student.fontys.nl::76f58e20-9ee4-4e09-9406-e97b15141b0b" providerId="AD" clId="Web-{170DD5C3-A625-2001-8DA0-401F7E6D10A2}" dt="2019-11-19T08:46:57.044" v="111"/>
          <ac:picMkLst>
            <pc:docMk/>
            <pc:sldMk cId="3085658039" sldId="267"/>
            <ac:picMk id="5" creationId="{38B50E85-A931-4B41-9F68-C532052E92E5}"/>
          </ac:picMkLst>
        </pc:picChg>
        <pc:picChg chg="add mod ord">
          <ac:chgData name="Miladinova,Rozalina R.N." userId="S::384613@student.fontys.nl::76f58e20-9ee4-4e09-9406-e97b15141b0b" providerId="AD" clId="Web-{170DD5C3-A625-2001-8DA0-401F7E6D10A2}" dt="2019-11-19T08:48:51.763" v="119"/>
          <ac:picMkLst>
            <pc:docMk/>
            <pc:sldMk cId="3085658039" sldId="267"/>
            <ac:picMk id="8" creationId="{80830480-CA93-4EB2-8D4D-52C90636676F}"/>
          </ac:picMkLst>
        </pc:picChg>
        <pc:cxnChg chg="add del">
          <ac:chgData name="Miladinova,Rozalina R.N." userId="S::384613@student.fontys.nl::76f58e20-9ee4-4e09-9406-e97b15141b0b" providerId="AD" clId="Web-{170DD5C3-A625-2001-8DA0-401F7E6D10A2}" dt="2019-11-19T08:41:48.778" v="110"/>
          <ac:cxnSpMkLst>
            <pc:docMk/>
            <pc:sldMk cId="3085658039" sldId="267"/>
            <ac:cxnSpMk id="11" creationId="{862CADB7-E9BE-4376-8036-0D21CBDC96A7}"/>
          </ac:cxnSpMkLst>
        </pc:cxnChg>
      </pc:sldChg>
    </pc:docChg>
  </pc:docChgLst>
  <pc:docChgLst>
    <pc:chgData name="Georgiev,Aleksandar A.G." userId="84b523d3-8012-47e8-a45c-304cf3247adb" providerId="ADAL" clId="{025160AF-11DD-446D-9974-1F4B4819A149}"/>
    <pc:docChg chg="addSld modSld">
      <pc:chgData name="Georgiev,Aleksandar A.G." userId="84b523d3-8012-47e8-a45c-304cf3247adb" providerId="ADAL" clId="{025160AF-11DD-446D-9974-1F4B4819A149}" dt="2019-11-18T12:37:35.817" v="11"/>
      <pc:docMkLst>
        <pc:docMk/>
      </pc:docMkLst>
      <pc:sldChg chg="addSp delSp modSp add modAnim">
        <pc:chgData name="Georgiev,Aleksandar A.G." userId="84b523d3-8012-47e8-a45c-304cf3247adb" providerId="ADAL" clId="{025160AF-11DD-446D-9974-1F4B4819A149}" dt="2019-11-18T12:37:35.817" v="11"/>
        <pc:sldMkLst>
          <pc:docMk/>
          <pc:sldMk cId="818792110" sldId="266"/>
        </pc:sldMkLst>
        <pc:spChg chg="mod">
          <ac:chgData name="Georgiev,Aleksandar A.G." userId="84b523d3-8012-47e8-a45c-304cf3247adb" providerId="ADAL" clId="{025160AF-11DD-446D-9974-1F4B4819A149}" dt="2019-11-18T12:37:22.111" v="10" actId="20577"/>
          <ac:spMkLst>
            <pc:docMk/>
            <pc:sldMk cId="818792110" sldId="266"/>
            <ac:spMk id="2" creationId="{0C961A57-A2C6-4904-84A2-DDD6E1E5D14E}"/>
          </ac:spMkLst>
        </pc:spChg>
        <pc:spChg chg="del">
          <ac:chgData name="Georgiev,Aleksandar A.G." userId="84b523d3-8012-47e8-a45c-304cf3247adb" providerId="ADAL" clId="{025160AF-11DD-446D-9974-1F4B4819A149}" dt="2019-11-18T12:37:35.817" v="11"/>
          <ac:spMkLst>
            <pc:docMk/>
            <pc:sldMk cId="818792110" sldId="266"/>
            <ac:spMk id="3" creationId="{09522BE6-F7F6-4A68-9F6E-C6F136ED5EB7}"/>
          </ac:spMkLst>
        </pc:spChg>
        <pc:picChg chg="add mod">
          <ac:chgData name="Georgiev,Aleksandar A.G." userId="84b523d3-8012-47e8-a45c-304cf3247adb" providerId="ADAL" clId="{025160AF-11DD-446D-9974-1F4B4819A149}" dt="2019-11-18T12:37:35.817" v="11"/>
          <ac:picMkLst>
            <pc:docMk/>
            <pc:sldMk cId="818792110" sldId="266"/>
            <ac:picMk id="4" creationId="{0B60EE50-D654-4836-A3D3-F91C7994C3D0}"/>
          </ac:picMkLst>
        </pc:picChg>
      </pc:sldChg>
    </pc:docChg>
  </pc:docChgLst>
  <pc:docChgLst>
    <pc:chgData name="Miladinova,Rozalina R.N." userId="S::384613@student.fontys.nl::76f58e20-9ee4-4e09-9406-e97b15141b0b" providerId="AD" clId="Web-{5EFE6AAA-CE56-6472-E900-E28A15842A7D}"/>
    <pc:docChg chg="modSld">
      <pc:chgData name="Miladinova,Rozalina R.N." userId="S::384613@student.fontys.nl::76f58e20-9ee4-4e09-9406-e97b15141b0b" providerId="AD" clId="Web-{5EFE6AAA-CE56-6472-E900-E28A15842A7D}" dt="2019-11-18T12:55:07.568" v="1" actId="1076"/>
      <pc:docMkLst>
        <pc:docMk/>
      </pc:docMkLst>
      <pc:sldChg chg="modSp">
        <pc:chgData name="Miladinova,Rozalina R.N." userId="S::384613@student.fontys.nl::76f58e20-9ee4-4e09-9406-e97b15141b0b" providerId="AD" clId="Web-{5EFE6AAA-CE56-6472-E900-E28A15842A7D}" dt="2019-11-18T12:55:07.568" v="1" actId="1076"/>
        <pc:sldMkLst>
          <pc:docMk/>
          <pc:sldMk cId="4254357531" sldId="263"/>
        </pc:sldMkLst>
        <pc:picChg chg="mod">
          <ac:chgData name="Miladinova,Rozalina R.N." userId="S::384613@student.fontys.nl::76f58e20-9ee4-4e09-9406-e97b15141b0b" providerId="AD" clId="Web-{5EFE6AAA-CE56-6472-E900-E28A15842A7D}" dt="2019-11-18T12:55:07.568" v="1" actId="1076"/>
          <ac:picMkLst>
            <pc:docMk/>
            <pc:sldMk cId="4254357531" sldId="263"/>
            <ac:picMk id="7" creationId="{6223BBF8-8AF0-415C-9761-C36992290F37}"/>
          </ac:picMkLst>
        </pc:picChg>
      </pc:sldChg>
    </pc:docChg>
  </pc:docChgLst>
  <pc:docChgLst>
    <pc:chgData name="Miladinova,Rozalina R.N." userId="S::384613@student.fontys.nl::76f58e20-9ee4-4e09-9406-e97b15141b0b" providerId="AD" clId="Web-{31E97518-588B-AFCE-40AF-7F25D0B7D09E}"/>
    <pc:docChg chg="delSld modSld">
      <pc:chgData name="Miladinova,Rozalina R.N." userId="S::384613@student.fontys.nl::76f58e20-9ee4-4e09-9406-e97b15141b0b" providerId="AD" clId="Web-{31E97518-588B-AFCE-40AF-7F25D0B7D09E}" dt="2019-11-19T07:20:56.776" v="1"/>
      <pc:docMkLst>
        <pc:docMk/>
      </pc:docMkLst>
      <pc:sldChg chg="delSp del">
        <pc:chgData name="Miladinova,Rozalina R.N." userId="S::384613@student.fontys.nl::76f58e20-9ee4-4e09-9406-e97b15141b0b" providerId="AD" clId="Web-{31E97518-588B-AFCE-40AF-7F25D0B7D09E}" dt="2019-11-19T07:20:56.776" v="1"/>
        <pc:sldMkLst>
          <pc:docMk/>
          <pc:sldMk cId="1830589351" sldId="258"/>
        </pc:sldMkLst>
        <pc:graphicFrameChg chg="del">
          <ac:chgData name="Miladinova,Rozalina R.N." userId="S::384613@student.fontys.nl::76f58e20-9ee4-4e09-9406-e97b15141b0b" providerId="AD" clId="Web-{31E97518-588B-AFCE-40AF-7F25D0B7D09E}" dt="2019-11-19T07:20:41.979" v="0"/>
          <ac:graphicFrameMkLst>
            <pc:docMk/>
            <pc:sldMk cId="1830589351" sldId="258"/>
            <ac:graphicFrameMk id="11" creationId="{6AE19335-C904-45B6-9086-3B0D51CCA82E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B2FFBD-DF42-4881-BDB3-FAF9AFEE900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B444A2-4466-4C60-AB6D-C00ADDBC4660}">
      <dgm:prSet/>
      <dgm:spPr/>
      <dgm:t>
        <a:bodyPr/>
        <a:lstStyle/>
        <a:p>
          <a:r>
            <a:rPr lang="en-GB"/>
            <a:t>Add functionaltites of the code behind </a:t>
          </a:r>
          <a:endParaRPr lang="en-US"/>
        </a:p>
      </dgm:t>
    </dgm:pt>
    <dgm:pt modelId="{2A1C67E1-6C7D-4768-843B-A6D4AE06B530}" type="parTrans" cxnId="{299142FF-B675-4FE9-A30C-9266D2D1B463}">
      <dgm:prSet/>
      <dgm:spPr/>
      <dgm:t>
        <a:bodyPr/>
        <a:lstStyle/>
        <a:p>
          <a:endParaRPr lang="en-US"/>
        </a:p>
      </dgm:t>
    </dgm:pt>
    <dgm:pt modelId="{0244F32B-C900-4180-8719-196C03C6B444}" type="sibTrans" cxnId="{299142FF-B675-4FE9-A30C-9266D2D1B463}">
      <dgm:prSet/>
      <dgm:spPr/>
      <dgm:t>
        <a:bodyPr/>
        <a:lstStyle/>
        <a:p>
          <a:endParaRPr lang="en-US"/>
        </a:p>
      </dgm:t>
    </dgm:pt>
    <dgm:pt modelId="{A3B359B5-D7F1-44AD-B2A4-E0B89BC36F5C}">
      <dgm:prSet/>
      <dgm:spPr/>
      <dgm:t>
        <a:bodyPr/>
        <a:lstStyle/>
        <a:p>
          <a:r>
            <a:rPr lang="en-GB"/>
            <a:t>Visualising the transporting system </a:t>
          </a:r>
          <a:endParaRPr lang="en-US"/>
        </a:p>
      </dgm:t>
    </dgm:pt>
    <dgm:pt modelId="{B01AE82C-E295-4FC3-81F1-F099D188BD2C}" type="parTrans" cxnId="{27F7F0FB-9070-4423-8DAD-F42F2B7B617A}">
      <dgm:prSet/>
      <dgm:spPr/>
      <dgm:t>
        <a:bodyPr/>
        <a:lstStyle/>
        <a:p>
          <a:endParaRPr lang="en-US"/>
        </a:p>
      </dgm:t>
    </dgm:pt>
    <dgm:pt modelId="{36224B68-D073-47D6-B57A-413238D63581}" type="sibTrans" cxnId="{27F7F0FB-9070-4423-8DAD-F42F2B7B617A}">
      <dgm:prSet/>
      <dgm:spPr/>
      <dgm:t>
        <a:bodyPr/>
        <a:lstStyle/>
        <a:p>
          <a:endParaRPr lang="en-US"/>
        </a:p>
      </dgm:t>
    </dgm:pt>
    <dgm:pt modelId="{F42DC17A-8EC6-40AB-A700-D6B434DC5784}">
      <dgm:prSet/>
      <dgm:spPr/>
      <dgm:t>
        <a:bodyPr/>
        <a:lstStyle/>
        <a:p>
          <a:r>
            <a:rPr lang="en-GB"/>
            <a:t>Unit tests</a:t>
          </a:r>
          <a:endParaRPr lang="en-US"/>
        </a:p>
      </dgm:t>
    </dgm:pt>
    <dgm:pt modelId="{AF957F3F-B61E-4A17-BB2B-015CA57FCE6D}" type="parTrans" cxnId="{A4455661-B07F-47D1-A8D2-1B566C37E55F}">
      <dgm:prSet/>
      <dgm:spPr/>
      <dgm:t>
        <a:bodyPr/>
        <a:lstStyle/>
        <a:p>
          <a:endParaRPr lang="en-US"/>
        </a:p>
      </dgm:t>
    </dgm:pt>
    <dgm:pt modelId="{27CE5416-D654-4343-9BB0-93B51822CF67}" type="sibTrans" cxnId="{A4455661-B07F-47D1-A8D2-1B566C37E55F}">
      <dgm:prSet/>
      <dgm:spPr/>
      <dgm:t>
        <a:bodyPr/>
        <a:lstStyle/>
        <a:p>
          <a:endParaRPr lang="en-US"/>
        </a:p>
      </dgm:t>
    </dgm:pt>
    <dgm:pt modelId="{02FAEB94-CB20-46D3-83B4-E63AA32D1461}" type="pres">
      <dgm:prSet presAssocID="{39B2FFBD-DF42-4881-BDB3-FAF9AFEE9006}" presName="root" presStyleCnt="0">
        <dgm:presLayoutVars>
          <dgm:dir/>
          <dgm:resizeHandles val="exact"/>
        </dgm:presLayoutVars>
      </dgm:prSet>
      <dgm:spPr/>
    </dgm:pt>
    <dgm:pt modelId="{B9C1CBA7-EB6B-439E-B2F5-3A9804E0C33A}" type="pres">
      <dgm:prSet presAssocID="{7FB444A2-4466-4C60-AB6D-C00ADDBC4660}" presName="compNode" presStyleCnt="0"/>
      <dgm:spPr/>
    </dgm:pt>
    <dgm:pt modelId="{B677BCCE-189A-46B4-ACC6-EF70FE511188}" type="pres">
      <dgm:prSet presAssocID="{7FB444A2-4466-4C60-AB6D-C00ADDBC4660}" presName="bgRect" presStyleLbl="bgShp" presStyleIdx="0" presStyleCnt="3"/>
      <dgm:spPr/>
    </dgm:pt>
    <dgm:pt modelId="{75E7D157-9D4C-4C47-B75E-101A7D2337A0}" type="pres">
      <dgm:prSet presAssocID="{7FB444A2-4466-4C60-AB6D-C00ADDBC46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500FDFAB-46F4-4A1D-ACF5-B6DC0AEE5C37}" type="pres">
      <dgm:prSet presAssocID="{7FB444A2-4466-4C60-AB6D-C00ADDBC4660}" presName="spaceRect" presStyleCnt="0"/>
      <dgm:spPr/>
    </dgm:pt>
    <dgm:pt modelId="{DFF3792B-E383-4D53-B92E-CB18067CE788}" type="pres">
      <dgm:prSet presAssocID="{7FB444A2-4466-4C60-AB6D-C00ADDBC4660}" presName="parTx" presStyleLbl="revTx" presStyleIdx="0" presStyleCnt="3">
        <dgm:presLayoutVars>
          <dgm:chMax val="0"/>
          <dgm:chPref val="0"/>
        </dgm:presLayoutVars>
      </dgm:prSet>
      <dgm:spPr/>
    </dgm:pt>
    <dgm:pt modelId="{6C41A5FC-FE44-4D27-981D-DB3701ACF3E8}" type="pres">
      <dgm:prSet presAssocID="{0244F32B-C900-4180-8719-196C03C6B444}" presName="sibTrans" presStyleCnt="0"/>
      <dgm:spPr/>
    </dgm:pt>
    <dgm:pt modelId="{522C9B6E-84D4-4C96-98C9-7E7E1851D9B8}" type="pres">
      <dgm:prSet presAssocID="{A3B359B5-D7F1-44AD-B2A4-E0B89BC36F5C}" presName="compNode" presStyleCnt="0"/>
      <dgm:spPr/>
    </dgm:pt>
    <dgm:pt modelId="{B6624821-1C8F-4A38-8DA8-58E372354881}" type="pres">
      <dgm:prSet presAssocID="{A3B359B5-D7F1-44AD-B2A4-E0B89BC36F5C}" presName="bgRect" presStyleLbl="bgShp" presStyleIdx="1" presStyleCnt="3"/>
      <dgm:spPr/>
    </dgm:pt>
    <dgm:pt modelId="{7651C7D6-D551-45BA-9301-0B66A6095AA6}" type="pres">
      <dgm:prSet presAssocID="{A3B359B5-D7F1-44AD-B2A4-E0B89BC36F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31DDAED8-A261-428C-B4E1-28F02D3933D9}" type="pres">
      <dgm:prSet presAssocID="{A3B359B5-D7F1-44AD-B2A4-E0B89BC36F5C}" presName="spaceRect" presStyleCnt="0"/>
      <dgm:spPr/>
    </dgm:pt>
    <dgm:pt modelId="{C0E59F33-F756-4702-8A1A-CC51B645B5DD}" type="pres">
      <dgm:prSet presAssocID="{A3B359B5-D7F1-44AD-B2A4-E0B89BC36F5C}" presName="parTx" presStyleLbl="revTx" presStyleIdx="1" presStyleCnt="3">
        <dgm:presLayoutVars>
          <dgm:chMax val="0"/>
          <dgm:chPref val="0"/>
        </dgm:presLayoutVars>
      </dgm:prSet>
      <dgm:spPr/>
    </dgm:pt>
    <dgm:pt modelId="{1489C99F-D4EF-4541-90E9-9950E4AD87B0}" type="pres">
      <dgm:prSet presAssocID="{36224B68-D073-47D6-B57A-413238D63581}" presName="sibTrans" presStyleCnt="0"/>
      <dgm:spPr/>
    </dgm:pt>
    <dgm:pt modelId="{5FE10C6F-2D33-4D58-BB85-90F5FBB78851}" type="pres">
      <dgm:prSet presAssocID="{F42DC17A-8EC6-40AB-A700-D6B434DC5784}" presName="compNode" presStyleCnt="0"/>
      <dgm:spPr/>
    </dgm:pt>
    <dgm:pt modelId="{8C16D62A-D6B6-4AFA-B2D4-99E31761B1AA}" type="pres">
      <dgm:prSet presAssocID="{F42DC17A-8EC6-40AB-A700-D6B434DC5784}" presName="bgRect" presStyleLbl="bgShp" presStyleIdx="2" presStyleCnt="3"/>
      <dgm:spPr/>
    </dgm:pt>
    <dgm:pt modelId="{DC176161-65D5-47AE-A3AE-410F8633C3B1}" type="pres">
      <dgm:prSet presAssocID="{F42DC17A-8EC6-40AB-A700-D6B434DC578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05D53807-FC15-4024-B27E-527C568B0621}" type="pres">
      <dgm:prSet presAssocID="{F42DC17A-8EC6-40AB-A700-D6B434DC5784}" presName="spaceRect" presStyleCnt="0"/>
      <dgm:spPr/>
    </dgm:pt>
    <dgm:pt modelId="{2C8898B1-2C20-448C-9A8D-F4192FCB1826}" type="pres">
      <dgm:prSet presAssocID="{F42DC17A-8EC6-40AB-A700-D6B434DC578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CBB430-F487-422B-894B-86489863778B}" type="presOf" srcId="{F42DC17A-8EC6-40AB-A700-D6B434DC5784}" destId="{2C8898B1-2C20-448C-9A8D-F4192FCB1826}" srcOrd="0" destOrd="0" presId="urn:microsoft.com/office/officeart/2018/2/layout/IconVerticalSolidList"/>
    <dgm:cxn modelId="{53E18436-A424-43F5-9FFA-72A1F1A4B77C}" type="presOf" srcId="{A3B359B5-D7F1-44AD-B2A4-E0B89BC36F5C}" destId="{C0E59F33-F756-4702-8A1A-CC51B645B5DD}" srcOrd="0" destOrd="0" presId="urn:microsoft.com/office/officeart/2018/2/layout/IconVerticalSolidList"/>
    <dgm:cxn modelId="{A4455661-B07F-47D1-A8D2-1B566C37E55F}" srcId="{39B2FFBD-DF42-4881-BDB3-FAF9AFEE9006}" destId="{F42DC17A-8EC6-40AB-A700-D6B434DC5784}" srcOrd="2" destOrd="0" parTransId="{AF957F3F-B61E-4A17-BB2B-015CA57FCE6D}" sibTransId="{27CE5416-D654-4343-9BB0-93B51822CF67}"/>
    <dgm:cxn modelId="{73968865-4CD6-4338-A45A-E3DFE37AE0B6}" type="presOf" srcId="{39B2FFBD-DF42-4881-BDB3-FAF9AFEE9006}" destId="{02FAEB94-CB20-46D3-83B4-E63AA32D1461}" srcOrd="0" destOrd="0" presId="urn:microsoft.com/office/officeart/2018/2/layout/IconVerticalSolidList"/>
    <dgm:cxn modelId="{4CDDE27B-BBD0-4887-82FE-FDFC6397F6AF}" type="presOf" srcId="{7FB444A2-4466-4C60-AB6D-C00ADDBC4660}" destId="{DFF3792B-E383-4D53-B92E-CB18067CE788}" srcOrd="0" destOrd="0" presId="urn:microsoft.com/office/officeart/2018/2/layout/IconVerticalSolidList"/>
    <dgm:cxn modelId="{27F7F0FB-9070-4423-8DAD-F42F2B7B617A}" srcId="{39B2FFBD-DF42-4881-BDB3-FAF9AFEE9006}" destId="{A3B359B5-D7F1-44AD-B2A4-E0B89BC36F5C}" srcOrd="1" destOrd="0" parTransId="{B01AE82C-E295-4FC3-81F1-F099D188BD2C}" sibTransId="{36224B68-D073-47D6-B57A-413238D63581}"/>
    <dgm:cxn modelId="{299142FF-B675-4FE9-A30C-9266D2D1B463}" srcId="{39B2FFBD-DF42-4881-BDB3-FAF9AFEE9006}" destId="{7FB444A2-4466-4C60-AB6D-C00ADDBC4660}" srcOrd="0" destOrd="0" parTransId="{2A1C67E1-6C7D-4768-843B-A6D4AE06B530}" sibTransId="{0244F32B-C900-4180-8719-196C03C6B444}"/>
    <dgm:cxn modelId="{77856A6D-0526-46CF-BA68-9EE9BD839474}" type="presParOf" srcId="{02FAEB94-CB20-46D3-83B4-E63AA32D1461}" destId="{B9C1CBA7-EB6B-439E-B2F5-3A9804E0C33A}" srcOrd="0" destOrd="0" presId="urn:microsoft.com/office/officeart/2018/2/layout/IconVerticalSolidList"/>
    <dgm:cxn modelId="{AB00578F-EB22-4B58-BAE5-DA143B4A08D9}" type="presParOf" srcId="{B9C1CBA7-EB6B-439E-B2F5-3A9804E0C33A}" destId="{B677BCCE-189A-46B4-ACC6-EF70FE511188}" srcOrd="0" destOrd="0" presId="urn:microsoft.com/office/officeart/2018/2/layout/IconVerticalSolidList"/>
    <dgm:cxn modelId="{C116D3E5-D6D1-494D-B17E-F45E4FB5DBFA}" type="presParOf" srcId="{B9C1CBA7-EB6B-439E-B2F5-3A9804E0C33A}" destId="{75E7D157-9D4C-4C47-B75E-101A7D2337A0}" srcOrd="1" destOrd="0" presId="urn:microsoft.com/office/officeart/2018/2/layout/IconVerticalSolidList"/>
    <dgm:cxn modelId="{E0EFC3C0-FB63-45CD-A78D-AD2FCD43B63B}" type="presParOf" srcId="{B9C1CBA7-EB6B-439E-B2F5-3A9804E0C33A}" destId="{500FDFAB-46F4-4A1D-ACF5-B6DC0AEE5C37}" srcOrd="2" destOrd="0" presId="urn:microsoft.com/office/officeart/2018/2/layout/IconVerticalSolidList"/>
    <dgm:cxn modelId="{2A261E7A-8233-4246-8EDA-5B2E2699C40A}" type="presParOf" srcId="{B9C1CBA7-EB6B-439E-B2F5-3A9804E0C33A}" destId="{DFF3792B-E383-4D53-B92E-CB18067CE788}" srcOrd="3" destOrd="0" presId="urn:microsoft.com/office/officeart/2018/2/layout/IconVerticalSolidList"/>
    <dgm:cxn modelId="{E5B20E5A-717E-4DD4-BD71-45C17A8701D8}" type="presParOf" srcId="{02FAEB94-CB20-46D3-83B4-E63AA32D1461}" destId="{6C41A5FC-FE44-4D27-981D-DB3701ACF3E8}" srcOrd="1" destOrd="0" presId="urn:microsoft.com/office/officeart/2018/2/layout/IconVerticalSolidList"/>
    <dgm:cxn modelId="{BC9047F2-6906-4D8B-8DA7-20C73C1F15C5}" type="presParOf" srcId="{02FAEB94-CB20-46D3-83B4-E63AA32D1461}" destId="{522C9B6E-84D4-4C96-98C9-7E7E1851D9B8}" srcOrd="2" destOrd="0" presId="urn:microsoft.com/office/officeart/2018/2/layout/IconVerticalSolidList"/>
    <dgm:cxn modelId="{2B1AD81D-0A51-441B-AC0D-6A8956F53E0A}" type="presParOf" srcId="{522C9B6E-84D4-4C96-98C9-7E7E1851D9B8}" destId="{B6624821-1C8F-4A38-8DA8-58E372354881}" srcOrd="0" destOrd="0" presId="urn:microsoft.com/office/officeart/2018/2/layout/IconVerticalSolidList"/>
    <dgm:cxn modelId="{4FEDD485-467D-4BA0-AE5B-BED94E0390A4}" type="presParOf" srcId="{522C9B6E-84D4-4C96-98C9-7E7E1851D9B8}" destId="{7651C7D6-D551-45BA-9301-0B66A6095AA6}" srcOrd="1" destOrd="0" presId="urn:microsoft.com/office/officeart/2018/2/layout/IconVerticalSolidList"/>
    <dgm:cxn modelId="{AE380C3C-D584-42EC-A5A5-9A04AF4F6EC5}" type="presParOf" srcId="{522C9B6E-84D4-4C96-98C9-7E7E1851D9B8}" destId="{31DDAED8-A261-428C-B4E1-28F02D3933D9}" srcOrd="2" destOrd="0" presId="urn:microsoft.com/office/officeart/2018/2/layout/IconVerticalSolidList"/>
    <dgm:cxn modelId="{FCBC205E-2576-4D64-AAC3-486C7EB0F02D}" type="presParOf" srcId="{522C9B6E-84D4-4C96-98C9-7E7E1851D9B8}" destId="{C0E59F33-F756-4702-8A1A-CC51B645B5DD}" srcOrd="3" destOrd="0" presId="urn:microsoft.com/office/officeart/2018/2/layout/IconVerticalSolidList"/>
    <dgm:cxn modelId="{07D7FD0E-BD91-439C-A1AB-F37B8DC1132C}" type="presParOf" srcId="{02FAEB94-CB20-46D3-83B4-E63AA32D1461}" destId="{1489C99F-D4EF-4541-90E9-9950E4AD87B0}" srcOrd="3" destOrd="0" presId="urn:microsoft.com/office/officeart/2018/2/layout/IconVerticalSolidList"/>
    <dgm:cxn modelId="{5C6A3751-EB00-490D-BFED-95E630B8666A}" type="presParOf" srcId="{02FAEB94-CB20-46D3-83B4-E63AA32D1461}" destId="{5FE10C6F-2D33-4D58-BB85-90F5FBB78851}" srcOrd="4" destOrd="0" presId="urn:microsoft.com/office/officeart/2018/2/layout/IconVerticalSolidList"/>
    <dgm:cxn modelId="{7C92E288-4D51-487E-882C-4E34750EFDC9}" type="presParOf" srcId="{5FE10C6F-2D33-4D58-BB85-90F5FBB78851}" destId="{8C16D62A-D6B6-4AFA-B2D4-99E31761B1AA}" srcOrd="0" destOrd="0" presId="urn:microsoft.com/office/officeart/2018/2/layout/IconVerticalSolidList"/>
    <dgm:cxn modelId="{1E77C4CA-B443-4365-BACA-F6506EA23B1D}" type="presParOf" srcId="{5FE10C6F-2D33-4D58-BB85-90F5FBB78851}" destId="{DC176161-65D5-47AE-A3AE-410F8633C3B1}" srcOrd="1" destOrd="0" presId="urn:microsoft.com/office/officeart/2018/2/layout/IconVerticalSolidList"/>
    <dgm:cxn modelId="{E07B06DB-6DFF-407F-BF3D-3C2486852243}" type="presParOf" srcId="{5FE10C6F-2D33-4D58-BB85-90F5FBB78851}" destId="{05D53807-FC15-4024-B27E-527C568B0621}" srcOrd="2" destOrd="0" presId="urn:microsoft.com/office/officeart/2018/2/layout/IconVerticalSolidList"/>
    <dgm:cxn modelId="{70D0BEBA-348D-440E-9879-FFB3718ECC4C}" type="presParOf" srcId="{5FE10C6F-2D33-4D58-BB85-90F5FBB78851}" destId="{2C8898B1-2C20-448C-9A8D-F4192FCB18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7BCCE-189A-46B4-ACC6-EF70FE511188}">
      <dsp:nvSpPr>
        <dsp:cNvPr id="0" name=""/>
        <dsp:cNvSpPr/>
      </dsp:nvSpPr>
      <dsp:spPr>
        <a:xfrm>
          <a:off x="0" y="575"/>
          <a:ext cx="6309300" cy="13477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7D157-9D4C-4C47-B75E-101A7D2337A0}">
      <dsp:nvSpPr>
        <dsp:cNvPr id="0" name=""/>
        <dsp:cNvSpPr/>
      </dsp:nvSpPr>
      <dsp:spPr>
        <a:xfrm>
          <a:off x="407709" y="303830"/>
          <a:ext cx="741289" cy="741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3792B-E383-4D53-B92E-CB18067CE788}">
      <dsp:nvSpPr>
        <dsp:cNvPr id="0" name=""/>
        <dsp:cNvSpPr/>
      </dsp:nvSpPr>
      <dsp:spPr>
        <a:xfrm>
          <a:off x="1556707" y="575"/>
          <a:ext cx="4752592" cy="1347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42" tIns="142642" rIns="142642" bIns="1426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Add functionaltites of the code behind </a:t>
          </a:r>
          <a:endParaRPr lang="en-US" sz="2500" kern="1200"/>
        </a:p>
      </dsp:txBody>
      <dsp:txXfrm>
        <a:off x="1556707" y="575"/>
        <a:ext cx="4752592" cy="1347798"/>
      </dsp:txXfrm>
    </dsp:sp>
    <dsp:sp modelId="{B6624821-1C8F-4A38-8DA8-58E372354881}">
      <dsp:nvSpPr>
        <dsp:cNvPr id="0" name=""/>
        <dsp:cNvSpPr/>
      </dsp:nvSpPr>
      <dsp:spPr>
        <a:xfrm>
          <a:off x="0" y="1685324"/>
          <a:ext cx="6309300" cy="13477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1C7D6-D551-45BA-9301-0B66A6095AA6}">
      <dsp:nvSpPr>
        <dsp:cNvPr id="0" name=""/>
        <dsp:cNvSpPr/>
      </dsp:nvSpPr>
      <dsp:spPr>
        <a:xfrm>
          <a:off x="407709" y="1988579"/>
          <a:ext cx="741289" cy="741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59F33-F756-4702-8A1A-CC51B645B5DD}">
      <dsp:nvSpPr>
        <dsp:cNvPr id="0" name=""/>
        <dsp:cNvSpPr/>
      </dsp:nvSpPr>
      <dsp:spPr>
        <a:xfrm>
          <a:off x="1556707" y="1685324"/>
          <a:ext cx="4752592" cy="1347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42" tIns="142642" rIns="142642" bIns="1426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Visualising the transporting system </a:t>
          </a:r>
          <a:endParaRPr lang="en-US" sz="2500" kern="1200"/>
        </a:p>
      </dsp:txBody>
      <dsp:txXfrm>
        <a:off x="1556707" y="1685324"/>
        <a:ext cx="4752592" cy="1347798"/>
      </dsp:txXfrm>
    </dsp:sp>
    <dsp:sp modelId="{8C16D62A-D6B6-4AFA-B2D4-99E31761B1AA}">
      <dsp:nvSpPr>
        <dsp:cNvPr id="0" name=""/>
        <dsp:cNvSpPr/>
      </dsp:nvSpPr>
      <dsp:spPr>
        <a:xfrm>
          <a:off x="0" y="3370073"/>
          <a:ext cx="6309300" cy="13477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176161-65D5-47AE-A3AE-410F8633C3B1}">
      <dsp:nvSpPr>
        <dsp:cNvPr id="0" name=""/>
        <dsp:cNvSpPr/>
      </dsp:nvSpPr>
      <dsp:spPr>
        <a:xfrm>
          <a:off x="407709" y="3673327"/>
          <a:ext cx="741289" cy="7412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8898B1-2C20-448C-9A8D-F4192FCB1826}">
      <dsp:nvSpPr>
        <dsp:cNvPr id="0" name=""/>
        <dsp:cNvSpPr/>
      </dsp:nvSpPr>
      <dsp:spPr>
        <a:xfrm>
          <a:off x="1556707" y="3370073"/>
          <a:ext cx="4752592" cy="1347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42" tIns="142642" rIns="142642" bIns="1426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Unit tests</a:t>
          </a:r>
          <a:endParaRPr lang="en-US" sz="2500" kern="1200"/>
        </a:p>
      </dsp:txBody>
      <dsp:txXfrm>
        <a:off x="1556707" y="3370073"/>
        <a:ext cx="4752592" cy="1347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44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9530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05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2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7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03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7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2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8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5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7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2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7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10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70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39D96A73-1128-4904-A923-AC4D53719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1" b="145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7701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GB" sz="4400">
                <a:cs typeface="Calibri Light"/>
              </a:rPr>
              <a:t>Airport Luggage Simulation</a:t>
            </a:r>
            <a:endParaRPr lang="en-GB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7701" y="4548996"/>
            <a:ext cx="6436104" cy="53483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GB" sz="18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CF8612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80830480-CA93-4EB2-8D4D-52C906366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E92F7-301A-4990-AD5C-5B5A9624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962" y="1673524"/>
            <a:ext cx="3485073" cy="24205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Our Client and Our Task</a:t>
            </a:r>
          </a:p>
        </p:txBody>
      </p:sp>
    </p:spTree>
    <p:extLst>
      <p:ext uri="{BB962C8B-B14F-4D97-AF65-F5344CB8AC3E}">
        <p14:creationId xmlns:p14="http://schemas.microsoft.com/office/powerpoint/2010/main" val="308565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8182-1AAC-439E-8D3E-01643922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29" y="95340"/>
            <a:ext cx="10353762" cy="1067135"/>
          </a:xfrm>
        </p:spPr>
        <p:txBody>
          <a:bodyPr/>
          <a:lstStyle/>
          <a:p>
            <a:r>
              <a:rPr lang="en-US" dirty="0"/>
              <a:t>What we have so far</a:t>
            </a:r>
            <a:endParaRPr lang="LID4096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23BBF8-8AF0-415C-9761-C36992290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58" y="1093931"/>
            <a:ext cx="10391413" cy="5418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35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BB0824-8490-45CD-A461-C618031AF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6" y="49423"/>
            <a:ext cx="12144200" cy="6747780"/>
          </a:xfrm>
        </p:spPr>
      </p:pic>
    </p:spTree>
    <p:extLst>
      <p:ext uri="{BB962C8B-B14F-4D97-AF65-F5344CB8AC3E}">
        <p14:creationId xmlns:p14="http://schemas.microsoft.com/office/powerpoint/2010/main" val="345629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653E6A-9E0C-4DB4-B2C1-EF789C01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2148"/>
            <a:ext cx="12191444" cy="6785465"/>
          </a:xfrm>
        </p:spPr>
      </p:pic>
    </p:spTree>
    <p:extLst>
      <p:ext uri="{BB962C8B-B14F-4D97-AF65-F5344CB8AC3E}">
        <p14:creationId xmlns:p14="http://schemas.microsoft.com/office/powerpoint/2010/main" val="143144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1A57-A2C6-4904-84A2-DDD6E1E5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Demo</a:t>
            </a:r>
            <a:endParaRPr lang="bg-BG" dirty="0"/>
          </a:p>
        </p:txBody>
      </p:sp>
      <p:pic>
        <p:nvPicPr>
          <p:cNvPr id="4" name="ProCp 2019-11-18 13-11-43">
            <a:hlinkClick r:id="" action="ppaction://media"/>
            <a:extLst>
              <a:ext uri="{FF2B5EF4-FFF2-40B4-BE49-F238E27FC236}">
                <a16:creationId xmlns:a16="http://schemas.microsoft.com/office/drawing/2014/main" id="{0B60EE50-D654-4836-A3D3-F91C7994C3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4875" y="2076450"/>
            <a:ext cx="7831138" cy="3714750"/>
          </a:xfrm>
        </p:spPr>
      </p:pic>
    </p:spTree>
    <p:extLst>
      <p:ext uri="{BB962C8B-B14F-4D97-AF65-F5344CB8AC3E}">
        <p14:creationId xmlns:p14="http://schemas.microsoft.com/office/powerpoint/2010/main" val="81879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B8A2-D1F9-480C-A970-F3D10D35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101" y="609599"/>
            <a:ext cx="3413156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How are we going to proceed?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2" y="609599"/>
            <a:ext cx="6889687" cy="5273675"/>
          </a:xfrm>
          <a:prstGeom prst="rect">
            <a:avLst/>
          </a:prstGeom>
        </p:spPr>
      </p:pic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59400065-71CD-412D-A77C-E807AD25A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197179"/>
              </p:ext>
            </p:extLst>
          </p:nvPr>
        </p:nvGraphicFramePr>
        <p:xfrm>
          <a:off x="924443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9439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57CEC3-DB48-42D2-8D7C-5C841EF15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618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912AA-C768-46CE-A8EE-9F50D1FD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9397" y="1962883"/>
            <a:ext cx="8382333" cy="16013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83661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243141"/>
      </a:dk2>
      <a:lt2>
        <a:srgbClr val="E2E4E8"/>
      </a:lt2>
      <a:accent1>
        <a:srgbClr val="E25B2E"/>
      </a:accent1>
      <a:accent2>
        <a:srgbClr val="D0931C"/>
      </a:accent2>
      <a:accent3>
        <a:srgbClr val="9FAA23"/>
      </a:accent3>
      <a:accent4>
        <a:srgbClr val="1BB2C8"/>
      </a:accent4>
      <a:accent5>
        <a:srgbClr val="2E7FE2"/>
      </a:accent5>
      <a:accent6>
        <a:srgbClr val="454BD8"/>
      </a:accent6>
      <a:hlink>
        <a:srgbClr val="5178C5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</Words>
  <Application>Microsoft Office PowerPoint</Application>
  <PresentationFormat>Widescreen</PresentationFormat>
  <Paragraphs>10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SlateVTI</vt:lpstr>
      <vt:lpstr>Airport Luggage Simulation</vt:lpstr>
      <vt:lpstr>Our Client and Our Task</vt:lpstr>
      <vt:lpstr>What we have so far</vt:lpstr>
      <vt:lpstr>PowerPoint Presentation</vt:lpstr>
      <vt:lpstr>PowerPoint Presentation</vt:lpstr>
      <vt:lpstr>Short Demo</vt:lpstr>
      <vt:lpstr>How are we going to proceed?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alekvd77@gmail.com</cp:lastModifiedBy>
  <cp:revision>89</cp:revision>
  <dcterms:created xsi:type="dcterms:W3CDTF">2019-11-17T09:19:31Z</dcterms:created>
  <dcterms:modified xsi:type="dcterms:W3CDTF">2019-11-19T12:19:46Z</dcterms:modified>
</cp:coreProperties>
</file>